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660" r:id="rId5"/>
  </p:sldMasterIdLst>
  <p:notesMasterIdLst>
    <p:notesMasterId r:id="rId52"/>
  </p:notesMasterIdLst>
  <p:sldIdLst>
    <p:sldId id="376" r:id="rId6"/>
    <p:sldId id="275" r:id="rId7"/>
    <p:sldId id="524" r:id="rId8"/>
    <p:sldId id="525" r:id="rId9"/>
    <p:sldId id="528" r:id="rId10"/>
    <p:sldId id="529" r:id="rId11"/>
    <p:sldId id="530" r:id="rId12"/>
    <p:sldId id="531" r:id="rId13"/>
    <p:sldId id="532" r:id="rId14"/>
    <p:sldId id="533" r:id="rId15"/>
    <p:sldId id="534" r:id="rId16"/>
    <p:sldId id="535" r:id="rId17"/>
    <p:sldId id="536" r:id="rId18"/>
    <p:sldId id="537" r:id="rId19"/>
    <p:sldId id="538" r:id="rId20"/>
    <p:sldId id="541" r:id="rId21"/>
    <p:sldId id="539" r:id="rId22"/>
    <p:sldId id="540" r:id="rId23"/>
    <p:sldId id="544" r:id="rId24"/>
    <p:sldId id="546" r:id="rId25"/>
    <p:sldId id="547" r:id="rId26"/>
    <p:sldId id="548" r:id="rId27"/>
    <p:sldId id="549" r:id="rId28"/>
    <p:sldId id="543" r:id="rId29"/>
    <p:sldId id="551" r:id="rId30"/>
    <p:sldId id="550" r:id="rId31"/>
    <p:sldId id="552" r:id="rId32"/>
    <p:sldId id="553" r:id="rId33"/>
    <p:sldId id="554" r:id="rId34"/>
    <p:sldId id="555" r:id="rId35"/>
    <p:sldId id="556" r:id="rId36"/>
    <p:sldId id="557" r:id="rId37"/>
    <p:sldId id="558" r:id="rId38"/>
    <p:sldId id="559" r:id="rId39"/>
    <p:sldId id="560" r:id="rId40"/>
    <p:sldId id="561" r:id="rId41"/>
    <p:sldId id="562" r:id="rId42"/>
    <p:sldId id="563" r:id="rId43"/>
    <p:sldId id="564" r:id="rId44"/>
    <p:sldId id="565" r:id="rId45"/>
    <p:sldId id="566" r:id="rId46"/>
    <p:sldId id="567" r:id="rId47"/>
    <p:sldId id="568" r:id="rId48"/>
    <p:sldId id="569" r:id="rId49"/>
    <p:sldId id="570" r:id="rId50"/>
    <p:sldId id="571" r:id="rId51"/>
  </p:sldIdLst>
  <p:sldSz cx="9144000" cy="6858000" type="screen4x3"/>
  <p:notesSz cx="6858000" cy="9144000"/>
  <p:embeddedFontLst>
    <p:embeddedFont>
      <p:font typeface="ALS Schlange sans" panose="02000506000000020004" pitchFamily="50" charset="-52"/>
      <p:regular r:id="rId53"/>
      <p:bold r:id="rId54"/>
    </p:embeddedFont>
    <p:embeddedFont>
      <p:font typeface="Calibri" panose="020F0502020204030204" pitchFamily="34" charset="0"/>
      <p:regular r:id="rId55"/>
      <p:bold r:id="rId56"/>
      <p:italic r:id="rId57"/>
      <p:boldItalic r:id="rId58"/>
    </p:embeddedFont>
    <p:embeddedFont>
      <p:font typeface="Tahoma" panose="020B0604030504040204" pitchFamily="34" charset="0"/>
      <p:regular r:id="rId59"/>
      <p:bold r:id="rId60"/>
    </p:embeddedFont>
  </p:embeddedFontLst>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Горшков Константин Сергеевич" initials="ГКС" lastIdx="1" clrIdx="0">
    <p:extLst>
      <p:ext uri="{19B8F6BF-5375-455C-9EA6-DF929625EA0E}">
        <p15:presenceInfo xmlns:p15="http://schemas.microsoft.com/office/powerpoint/2012/main" userId="Горшков Константин Сергееви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B98"/>
    <a:srgbClr val="858585"/>
    <a:srgbClr val="8798D5"/>
    <a:srgbClr val="A8B4E0"/>
    <a:srgbClr val="687DCA"/>
    <a:srgbClr val="3F549D"/>
    <a:srgbClr val="E30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5804" autoAdjust="0"/>
  </p:normalViewPr>
  <p:slideViewPr>
    <p:cSldViewPr>
      <p:cViewPr varScale="1">
        <p:scale>
          <a:sx n="73" d="100"/>
          <a:sy n="73" d="100"/>
        </p:scale>
        <p:origin x="17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A8D0046-E4BC-4DE3-9BB7-8212371BEA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ru-RU"/>
          </a:p>
        </p:txBody>
      </p:sp>
      <p:sp>
        <p:nvSpPr>
          <p:cNvPr id="3" name="Дата 2">
            <a:extLst>
              <a:ext uri="{FF2B5EF4-FFF2-40B4-BE49-F238E27FC236}">
                <a16:creationId xmlns:a16="http://schemas.microsoft.com/office/drawing/2014/main" id="{17673B3D-FA4D-4081-8482-328BBB9D609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F45F0224-A91B-4F4C-B0F6-4144D59D672C}" type="datetimeFigureOut">
              <a:rPr lang="ru-RU"/>
              <a:pPr>
                <a:defRPr/>
              </a:pPr>
              <a:t>14.05.2021</a:t>
            </a:fld>
            <a:endParaRPr lang="ru-RU"/>
          </a:p>
        </p:txBody>
      </p:sp>
      <p:sp>
        <p:nvSpPr>
          <p:cNvPr id="4" name="Образ слайда 3">
            <a:extLst>
              <a:ext uri="{FF2B5EF4-FFF2-40B4-BE49-F238E27FC236}">
                <a16:creationId xmlns:a16="http://schemas.microsoft.com/office/drawing/2014/main" id="{21DB1B07-CE47-4181-B16C-3ABBFD2BCFC6}"/>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a:extLst>
              <a:ext uri="{FF2B5EF4-FFF2-40B4-BE49-F238E27FC236}">
                <a16:creationId xmlns:a16="http://schemas.microsoft.com/office/drawing/2014/main" id="{509DCE0B-F9F6-4D08-A755-794E4E974C4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a:extLst>
              <a:ext uri="{FF2B5EF4-FFF2-40B4-BE49-F238E27FC236}">
                <a16:creationId xmlns:a16="http://schemas.microsoft.com/office/drawing/2014/main" id="{BCD8E87D-9B60-48EE-B788-A187A9C472D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ru-RU"/>
          </a:p>
        </p:txBody>
      </p:sp>
      <p:sp>
        <p:nvSpPr>
          <p:cNvPr id="7" name="Номер слайда 6">
            <a:extLst>
              <a:ext uri="{FF2B5EF4-FFF2-40B4-BE49-F238E27FC236}">
                <a16:creationId xmlns:a16="http://schemas.microsoft.com/office/drawing/2014/main" id="{C75D6F6C-1A24-468C-B5AA-FF1BD796F6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0692BEF8-93B0-421E-9355-265A391CD028}"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Образ слайда 1">
            <a:extLst>
              <a:ext uri="{FF2B5EF4-FFF2-40B4-BE49-F238E27FC236}">
                <a16:creationId xmlns:a16="http://schemas.microsoft.com/office/drawing/2014/main" id="{08A20434-4E66-4562-84DF-3DABAB30AF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Заметки 2">
            <a:extLst>
              <a:ext uri="{FF2B5EF4-FFF2-40B4-BE49-F238E27FC236}">
                <a16:creationId xmlns:a16="http://schemas.microsoft.com/office/drawing/2014/main" id="{DD65A1F0-CCF6-45BC-85B3-11C1B7F050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dirty="0"/>
          </a:p>
        </p:txBody>
      </p:sp>
      <p:sp>
        <p:nvSpPr>
          <p:cNvPr id="5124" name="Номер слайда 3">
            <a:extLst>
              <a:ext uri="{FF2B5EF4-FFF2-40B4-BE49-F238E27FC236}">
                <a16:creationId xmlns:a16="http://schemas.microsoft.com/office/drawing/2014/main" id="{F391B3CE-CECA-42FE-90FB-037A4F76F6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81FB3D-C7B4-445E-8BBF-B088BFCD5045}" type="slidenum">
              <a:rPr lang="ru-RU" altLang="ru-RU"/>
              <a:pPr/>
              <a:t>1</a:t>
            </a:fld>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Этот способ, считается </a:t>
            </a:r>
            <a:r>
              <a:rPr lang="ru-RU" altLang="ru-RU" dirty="0">
                <a:solidFill>
                  <a:schemeClr val="accent2"/>
                </a:solidFill>
              </a:rPr>
              <a:t>простым</a:t>
            </a:r>
            <a:r>
              <a:rPr lang="ru-RU" altLang="ru-RU" dirty="0"/>
              <a:t> в реализации, </a:t>
            </a:r>
            <a:r>
              <a:rPr lang="ru-RU" altLang="ru-RU" dirty="0">
                <a:solidFill>
                  <a:schemeClr val="accent2"/>
                </a:solidFill>
              </a:rPr>
              <a:t>но </a:t>
            </a:r>
            <a:r>
              <a:rPr lang="ru-RU" altLang="ru-RU" dirty="0"/>
              <a:t>не грубым, </a:t>
            </a:r>
            <a:r>
              <a:rPr lang="ru-RU" altLang="ru-RU" dirty="0">
                <a:solidFill>
                  <a:schemeClr val="accent2"/>
                </a:solidFill>
              </a:rPr>
              <a:t>чувствительным</a:t>
            </a:r>
            <a:r>
              <a:rPr lang="ru-RU" altLang="ru-RU" dirty="0"/>
              <a:t>  к изменению условий функционирования системы.</a:t>
            </a:r>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10</a:t>
            </a:fld>
            <a:endParaRPr lang="ru-RU" altLang="ru-RU"/>
          </a:p>
        </p:txBody>
      </p:sp>
    </p:spTree>
    <p:extLst>
      <p:ext uri="{BB962C8B-B14F-4D97-AF65-F5344CB8AC3E}">
        <p14:creationId xmlns:p14="http://schemas.microsoft.com/office/powerpoint/2010/main" val="785162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11</a:t>
            </a:fld>
            <a:endParaRPr lang="ru-RU" altLang="ru-RU"/>
          </a:p>
        </p:txBody>
      </p:sp>
    </p:spTree>
    <p:extLst>
      <p:ext uri="{BB962C8B-B14F-4D97-AF65-F5344CB8AC3E}">
        <p14:creationId xmlns:p14="http://schemas.microsoft.com/office/powerpoint/2010/main" val="275105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12</a:t>
            </a:fld>
            <a:endParaRPr lang="ru-RU" altLang="ru-RU"/>
          </a:p>
        </p:txBody>
      </p:sp>
    </p:spTree>
    <p:extLst>
      <p:ext uri="{BB962C8B-B14F-4D97-AF65-F5344CB8AC3E}">
        <p14:creationId xmlns:p14="http://schemas.microsoft.com/office/powerpoint/2010/main" val="2207539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13</a:t>
            </a:fld>
            <a:endParaRPr lang="ru-RU" altLang="ru-RU"/>
          </a:p>
        </p:txBody>
      </p:sp>
    </p:spTree>
    <p:extLst>
      <p:ext uri="{BB962C8B-B14F-4D97-AF65-F5344CB8AC3E}">
        <p14:creationId xmlns:p14="http://schemas.microsoft.com/office/powerpoint/2010/main" val="2970809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Системы, </a:t>
            </a:r>
            <a:r>
              <a:rPr lang="ru-RU" altLang="ru-RU" dirty="0">
                <a:solidFill>
                  <a:srgbClr val="000099"/>
                </a:solidFill>
              </a:rPr>
              <a:t>перестраивающие без участия человека</a:t>
            </a:r>
            <a:r>
              <a:rPr lang="ru-RU" altLang="ru-RU" dirty="0"/>
              <a:t> свой алгоритм расчёта </a:t>
            </a:r>
          </a:p>
          <a:p>
            <a:r>
              <a:rPr lang="ru-RU" altLang="ru-RU" dirty="0"/>
              <a:t>управляющего воздействия с целью обеспечения наилучшего выполнения задачи, </a:t>
            </a:r>
          </a:p>
          <a:p>
            <a:pPr marL="0" marR="0" lvl="0" indent="0" algn="l" defTabSz="914400" rtl="0" eaLnBrk="1" fontAlgn="base" latinLnBrk="0" hangingPunct="1">
              <a:lnSpc>
                <a:spcPct val="100000"/>
              </a:lnSpc>
              <a:spcBef>
                <a:spcPct val="30000"/>
              </a:spcBef>
              <a:spcAft>
                <a:spcPct val="0"/>
              </a:spcAft>
              <a:buClrTx/>
              <a:buSzTx/>
              <a:buFontTx/>
              <a:buNone/>
              <a:tabLst/>
              <a:defRPr/>
            </a:pPr>
            <a:r>
              <a:rPr lang="ru-RU" altLang="ru-RU" dirty="0"/>
              <a:t>называются </a:t>
            </a:r>
            <a:r>
              <a:rPr lang="ru-RU" altLang="ru-RU" b="1" dirty="0">
                <a:solidFill>
                  <a:srgbClr val="000099"/>
                </a:solidFill>
              </a:rPr>
              <a:t>самонастраивающимися</a:t>
            </a:r>
            <a:r>
              <a:rPr lang="ru-RU" altLang="ru-RU" dirty="0"/>
              <a:t> или </a:t>
            </a:r>
            <a:r>
              <a:rPr lang="ru-RU" altLang="ru-RU" b="1" dirty="0">
                <a:solidFill>
                  <a:srgbClr val="000099"/>
                </a:solidFill>
              </a:rPr>
              <a:t>адаптивными.</a:t>
            </a:r>
            <a:r>
              <a:rPr lang="ru-RU" altLang="ru-RU" dirty="0"/>
              <a:t> </a:t>
            </a:r>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14</a:t>
            </a:fld>
            <a:endParaRPr lang="ru-RU" altLang="ru-RU"/>
          </a:p>
        </p:txBody>
      </p:sp>
    </p:spTree>
    <p:extLst>
      <p:ext uri="{BB962C8B-B14F-4D97-AF65-F5344CB8AC3E}">
        <p14:creationId xmlns:p14="http://schemas.microsoft.com/office/powerpoint/2010/main" val="3375562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Образ слайда 1">
            <a:extLst>
              <a:ext uri="{FF2B5EF4-FFF2-40B4-BE49-F238E27FC236}">
                <a16:creationId xmlns:a16="http://schemas.microsoft.com/office/drawing/2014/main" id="{4DA82757-53DB-4EEA-87D4-1282F617CC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Заметки 2">
            <a:extLst>
              <a:ext uri="{FF2B5EF4-FFF2-40B4-BE49-F238E27FC236}">
                <a16:creationId xmlns:a16="http://schemas.microsoft.com/office/drawing/2014/main" id="{5644539A-67B1-4BE8-9DEB-B3E1DC9683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9220" name="Номер слайда 3">
            <a:extLst>
              <a:ext uri="{FF2B5EF4-FFF2-40B4-BE49-F238E27FC236}">
                <a16:creationId xmlns:a16="http://schemas.microsoft.com/office/drawing/2014/main" id="{9CE666EE-23BA-482B-A85E-FBF0650A38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5BE64A-E9D6-49F6-9505-5C89A9E1DBD0}" type="slidenum">
              <a:rPr lang="ru-RU" altLang="ru-RU"/>
              <a:pPr/>
              <a:t>15</a:t>
            </a:fld>
            <a:endParaRPr lang="ru-RU" altLang="ru-RU"/>
          </a:p>
        </p:txBody>
      </p:sp>
    </p:spTree>
    <p:extLst>
      <p:ext uri="{BB962C8B-B14F-4D97-AF65-F5344CB8AC3E}">
        <p14:creationId xmlns:p14="http://schemas.microsoft.com/office/powerpoint/2010/main" val="425652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fontAlgn="base"/>
            <a:r>
              <a:rPr lang="ru-RU" b="0" i="0" dirty="0">
                <a:solidFill>
                  <a:srgbClr val="000000"/>
                </a:solidFill>
                <a:effectLst/>
                <a:latin typeface="Helvetica Neue"/>
              </a:rPr>
              <a:t>Система может быть устойчивой, т. е. ее переходный процесс носит затухающий характер, но время затухания настолько велико или ошибка в установившемся режиме настолько большая, что практически данная система не может быть использована. Поэтому система должна быть не только устойчивой, но и иметь определенный переходный процесс, а ее ошибки в установившихся режимах не должны превышать допустимых.</a:t>
            </a:r>
          </a:p>
          <a:p>
            <a:pPr algn="l" fontAlgn="base"/>
            <a:r>
              <a:rPr lang="ru-RU" b="0" i="0" dirty="0">
                <a:solidFill>
                  <a:srgbClr val="000000"/>
                </a:solidFill>
                <a:effectLst/>
                <a:latin typeface="Helvetica Neue"/>
              </a:rPr>
              <a:t>Для сравнительного анализа различных автоматических систем необходимо иметь некоторые числовые характеристики этих систем, позволяющие оценивать, какая из них будет более эффективной. Эти числовые характеристики и называются критериями качества.</a:t>
            </a:r>
          </a:p>
          <a:p>
            <a:pPr algn="l" fontAlgn="base"/>
            <a:r>
              <a:rPr lang="ru-RU" b="0" i="0" dirty="0">
                <a:solidFill>
                  <a:srgbClr val="000000"/>
                </a:solidFill>
                <a:effectLst/>
                <a:latin typeface="Helvetica Neue"/>
              </a:rPr>
              <a:t>Критерии качества позволяют дать количественную оценку различным автоматическим системам и тем самым обоснованно подойти к выбору системы и ее закона управления, удовлетворяющему выбранному критерию качества.</a:t>
            </a:r>
          </a:p>
          <a:p>
            <a:pPr algn="l" fontAlgn="base"/>
            <a:r>
              <a:rPr lang="ru-RU" b="0" i="0" dirty="0">
                <a:solidFill>
                  <a:srgbClr val="000000"/>
                </a:solidFill>
                <a:effectLst/>
                <a:latin typeface="Helvetica Neue"/>
              </a:rPr>
              <a:t>Комплекс требований, определяющих поведение автоматической системы в установившихся и переходных процессах отработки заданного воздействия, определяется понятием "качество процесса регулирования" или "качество автоматической системы".</a:t>
            </a:r>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16</a:t>
            </a:fld>
            <a:endParaRPr lang="ru-RU" altLang="ru-RU"/>
          </a:p>
        </p:txBody>
      </p:sp>
    </p:spTree>
    <p:extLst>
      <p:ext uri="{BB962C8B-B14F-4D97-AF65-F5344CB8AC3E}">
        <p14:creationId xmlns:p14="http://schemas.microsoft.com/office/powerpoint/2010/main" val="67476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fontAlgn="base"/>
            <a:r>
              <a:rPr lang="ru-RU" b="0" i="0" dirty="0">
                <a:solidFill>
                  <a:srgbClr val="000000"/>
                </a:solidFill>
                <a:effectLst/>
                <a:latin typeface="Helvetica Neue"/>
              </a:rPr>
              <a:t>Автоматическая система называется качественной, если она удовлетворяет определенным технологическим требованиям: например, как будет меняться реакция автоматической системы, если на ее вход действуют различного рода возмущения как по каналу управления, так по каналу возмущения, т. е. обеспечивается ли принципиальная возможность прихода автоматической системы в некоторое установившееся состояние. Такое понятие качества автоматической системы охватывает ее статические и динамические свойства, выраженные в количественной форме и получившие название показателей качества автоматического регулирования.</a:t>
            </a:r>
          </a:p>
          <a:p>
            <a:pPr algn="l" fontAlgn="base"/>
            <a:r>
              <a:rPr lang="ru-RU" b="0" i="0" dirty="0">
                <a:solidFill>
                  <a:srgbClr val="000000"/>
                </a:solidFill>
                <a:effectLst/>
                <a:latin typeface="Helvetica Neue"/>
              </a:rPr>
              <a:t>Учитывая большое разнообразие автоматических систем и объектов регулирования, в настоящее время разработано большое число различных критериев, которые, с одной стороны, включают взаимоисключающие требования, а с другой - между показателями качества существует тесная взаимосвязь, поэтому стремление улучшить какой-либо из них может привести к ухудшению другого. Так, например, стремление уменьшить ошибку автоматического регулирования приводит к уменьшению запаса устойчивости и быстродействия и наоборот, или повышение надежности автоматической системы неизбежно приводит к увеличению ее стоимости.</a:t>
            </a:r>
          </a:p>
          <a:p>
            <a:pPr algn="l"/>
            <a:r>
              <a:rPr lang="ru-RU" b="0" i="0" dirty="0">
                <a:solidFill>
                  <a:srgbClr val="000000"/>
                </a:solidFill>
                <a:effectLst/>
                <a:latin typeface="Helvetica Neue"/>
              </a:rPr>
              <a:t>Мы уже знаем, что автоматическая система прежде всего должна быть устойчивой, однако это необходимое, но недостаточное условие для эффективной работы автоматической системы. В устойчивой системе переходный процесс затухает. Однако для практики вовсе не безразличен характер затухания переходного процесса. Так, например, если переходный процесс затухает медленно, и система долго входит в новый установившийся режим, то она обладает недостаточным быстродействием, и, следовательно, ее применение будет ограничено. Поэтому устойчивость является необходимым, но недостаточным условием работоспособности автоматических систем. Достаточным условием является качество процессов регулирования, которое оценивается качеством переходных процессов и ошибками в установившихся режимах.</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17</a:t>
            </a:fld>
            <a:endParaRPr lang="ru-RU" altLang="ru-RU"/>
          </a:p>
        </p:txBody>
      </p:sp>
    </p:spTree>
    <p:extLst>
      <p:ext uri="{BB962C8B-B14F-4D97-AF65-F5344CB8AC3E}">
        <p14:creationId xmlns:p14="http://schemas.microsoft.com/office/powerpoint/2010/main" val="2794044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ru-RU" b="0" i="0" dirty="0">
                <a:solidFill>
                  <a:srgbClr val="000000"/>
                </a:solidFill>
                <a:effectLst/>
                <a:latin typeface="Helvetica Neue"/>
              </a:rPr>
              <a:t>Знание мгновенного значения ошибки в течение всего времени работы объекта регулирования позволяет наиболее полно судить о свойствах автоматической системы. Однако в действительности, вследствие случайности задающего и возмущающего воздействий, такой подход не может быть реализован. В практике анализа автоматических систем используется метод исследования в различных типовых режимах.</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18</a:t>
            </a:fld>
            <a:endParaRPr lang="ru-RU" altLang="ru-RU"/>
          </a:p>
        </p:txBody>
      </p:sp>
    </p:spTree>
    <p:extLst>
      <p:ext uri="{BB962C8B-B14F-4D97-AF65-F5344CB8AC3E}">
        <p14:creationId xmlns:p14="http://schemas.microsoft.com/office/powerpoint/2010/main" val="390758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19</a:t>
            </a:fld>
            <a:endParaRPr lang="ru-RU" altLang="ru-RU"/>
          </a:p>
        </p:txBody>
      </p:sp>
    </p:spTree>
    <p:extLst>
      <p:ext uri="{BB962C8B-B14F-4D97-AF65-F5344CB8AC3E}">
        <p14:creationId xmlns:p14="http://schemas.microsoft.com/office/powerpoint/2010/main" val="145957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Образ слайда 1">
            <a:extLst>
              <a:ext uri="{FF2B5EF4-FFF2-40B4-BE49-F238E27FC236}">
                <a16:creationId xmlns:a16="http://schemas.microsoft.com/office/drawing/2014/main" id="{C6D1A309-2566-4924-B40A-FF75DEFABF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Заметки 2">
            <a:extLst>
              <a:ext uri="{FF2B5EF4-FFF2-40B4-BE49-F238E27FC236}">
                <a16:creationId xmlns:a16="http://schemas.microsoft.com/office/drawing/2014/main" id="{3424DCA5-5BDF-436D-B003-C14C01CB2A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7172" name="Номер слайда 3">
            <a:extLst>
              <a:ext uri="{FF2B5EF4-FFF2-40B4-BE49-F238E27FC236}">
                <a16:creationId xmlns:a16="http://schemas.microsoft.com/office/drawing/2014/main" id="{C0192D86-5705-4B97-914F-274D6CCB41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D064421-E06A-4C49-A5A1-0763DFBBFEBB}" type="slidenum">
              <a:rPr lang="ru-RU" altLang="ru-RU"/>
              <a:pPr/>
              <a:t>2</a:t>
            </a:fld>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4</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20</a:t>
            </a:fld>
            <a:endParaRPr lang="ru-RU" altLang="ru-RU"/>
          </a:p>
        </p:txBody>
      </p:sp>
    </p:spTree>
    <p:extLst>
      <p:ext uri="{BB962C8B-B14F-4D97-AF65-F5344CB8AC3E}">
        <p14:creationId xmlns:p14="http://schemas.microsoft.com/office/powerpoint/2010/main" val="92534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21</a:t>
            </a:fld>
            <a:endParaRPr lang="ru-RU" altLang="ru-RU"/>
          </a:p>
        </p:txBody>
      </p:sp>
    </p:spTree>
    <p:extLst>
      <p:ext uri="{BB962C8B-B14F-4D97-AF65-F5344CB8AC3E}">
        <p14:creationId xmlns:p14="http://schemas.microsoft.com/office/powerpoint/2010/main" val="1522938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22</a:t>
            </a:fld>
            <a:endParaRPr lang="ru-RU" altLang="ru-RU"/>
          </a:p>
        </p:txBody>
      </p:sp>
    </p:spTree>
    <p:extLst>
      <p:ext uri="{BB962C8B-B14F-4D97-AF65-F5344CB8AC3E}">
        <p14:creationId xmlns:p14="http://schemas.microsoft.com/office/powerpoint/2010/main" val="2306036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23</a:t>
            </a:fld>
            <a:endParaRPr lang="ru-RU" altLang="ru-RU"/>
          </a:p>
        </p:txBody>
      </p:sp>
    </p:spTree>
    <p:extLst>
      <p:ext uri="{BB962C8B-B14F-4D97-AF65-F5344CB8AC3E}">
        <p14:creationId xmlns:p14="http://schemas.microsoft.com/office/powerpoint/2010/main" val="3529903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24</a:t>
            </a:fld>
            <a:endParaRPr lang="ru-RU" altLang="ru-RU"/>
          </a:p>
        </p:txBody>
      </p:sp>
    </p:spTree>
    <p:extLst>
      <p:ext uri="{BB962C8B-B14F-4D97-AF65-F5344CB8AC3E}">
        <p14:creationId xmlns:p14="http://schemas.microsoft.com/office/powerpoint/2010/main" val="838951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4</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25</a:t>
            </a:fld>
            <a:endParaRPr lang="ru-RU" altLang="ru-RU"/>
          </a:p>
        </p:txBody>
      </p:sp>
    </p:spTree>
    <p:extLst>
      <p:ext uri="{BB962C8B-B14F-4D97-AF65-F5344CB8AC3E}">
        <p14:creationId xmlns:p14="http://schemas.microsoft.com/office/powerpoint/2010/main" val="4255315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26</a:t>
            </a:fld>
            <a:endParaRPr lang="ru-RU" altLang="ru-RU"/>
          </a:p>
        </p:txBody>
      </p:sp>
    </p:spTree>
    <p:extLst>
      <p:ext uri="{BB962C8B-B14F-4D97-AF65-F5344CB8AC3E}">
        <p14:creationId xmlns:p14="http://schemas.microsoft.com/office/powerpoint/2010/main" val="3975103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3</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27</a:t>
            </a:fld>
            <a:endParaRPr lang="ru-RU" altLang="ru-RU"/>
          </a:p>
        </p:txBody>
      </p:sp>
    </p:spTree>
    <p:extLst>
      <p:ext uri="{BB962C8B-B14F-4D97-AF65-F5344CB8AC3E}">
        <p14:creationId xmlns:p14="http://schemas.microsoft.com/office/powerpoint/2010/main" val="798776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28</a:t>
            </a:fld>
            <a:endParaRPr lang="ru-RU" altLang="ru-RU"/>
          </a:p>
        </p:txBody>
      </p:sp>
    </p:spTree>
    <p:extLst>
      <p:ext uri="{BB962C8B-B14F-4D97-AF65-F5344CB8AC3E}">
        <p14:creationId xmlns:p14="http://schemas.microsoft.com/office/powerpoint/2010/main" val="4062053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1</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29</a:t>
            </a:fld>
            <a:endParaRPr lang="ru-RU" altLang="ru-RU"/>
          </a:p>
        </p:txBody>
      </p:sp>
    </p:spTree>
    <p:extLst>
      <p:ext uri="{BB962C8B-B14F-4D97-AF65-F5344CB8AC3E}">
        <p14:creationId xmlns:p14="http://schemas.microsoft.com/office/powerpoint/2010/main" val="225785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Образ слайда 1">
            <a:extLst>
              <a:ext uri="{FF2B5EF4-FFF2-40B4-BE49-F238E27FC236}">
                <a16:creationId xmlns:a16="http://schemas.microsoft.com/office/drawing/2014/main" id="{4DA82757-53DB-4EEA-87D4-1282F617CC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Заметки 2">
            <a:extLst>
              <a:ext uri="{FF2B5EF4-FFF2-40B4-BE49-F238E27FC236}">
                <a16:creationId xmlns:a16="http://schemas.microsoft.com/office/drawing/2014/main" id="{5644539A-67B1-4BE8-9DEB-B3E1DC9683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9220" name="Номер слайда 3">
            <a:extLst>
              <a:ext uri="{FF2B5EF4-FFF2-40B4-BE49-F238E27FC236}">
                <a16:creationId xmlns:a16="http://schemas.microsoft.com/office/drawing/2014/main" id="{9CE666EE-23BA-482B-A85E-FBF0650A38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5BE64A-E9D6-49F6-9505-5C89A9E1DBD0}" type="slidenum">
              <a:rPr lang="ru-RU" altLang="ru-RU"/>
              <a:pPr/>
              <a:t>3</a:t>
            </a:fld>
            <a:endParaRPr lang="ru-RU" altLang="ru-RU"/>
          </a:p>
        </p:txBody>
      </p:sp>
    </p:spTree>
    <p:extLst>
      <p:ext uri="{BB962C8B-B14F-4D97-AF65-F5344CB8AC3E}">
        <p14:creationId xmlns:p14="http://schemas.microsoft.com/office/powerpoint/2010/main" val="2386597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30</a:t>
            </a:fld>
            <a:endParaRPr lang="ru-RU" altLang="ru-RU"/>
          </a:p>
        </p:txBody>
      </p:sp>
    </p:spTree>
    <p:extLst>
      <p:ext uri="{BB962C8B-B14F-4D97-AF65-F5344CB8AC3E}">
        <p14:creationId xmlns:p14="http://schemas.microsoft.com/office/powerpoint/2010/main" val="1249353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31</a:t>
            </a:fld>
            <a:endParaRPr lang="ru-RU" altLang="ru-RU"/>
          </a:p>
        </p:txBody>
      </p:sp>
    </p:spTree>
    <p:extLst>
      <p:ext uri="{BB962C8B-B14F-4D97-AF65-F5344CB8AC3E}">
        <p14:creationId xmlns:p14="http://schemas.microsoft.com/office/powerpoint/2010/main" val="2104928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32</a:t>
            </a:fld>
            <a:endParaRPr lang="ru-RU" altLang="ru-RU"/>
          </a:p>
        </p:txBody>
      </p:sp>
    </p:spTree>
    <p:extLst>
      <p:ext uri="{BB962C8B-B14F-4D97-AF65-F5344CB8AC3E}">
        <p14:creationId xmlns:p14="http://schemas.microsoft.com/office/powerpoint/2010/main" val="4113542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33</a:t>
            </a:fld>
            <a:endParaRPr lang="ru-RU" altLang="ru-RU"/>
          </a:p>
        </p:txBody>
      </p:sp>
    </p:spTree>
    <p:extLst>
      <p:ext uri="{BB962C8B-B14F-4D97-AF65-F5344CB8AC3E}">
        <p14:creationId xmlns:p14="http://schemas.microsoft.com/office/powerpoint/2010/main" val="1216883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Образ слайда 1">
            <a:extLst>
              <a:ext uri="{FF2B5EF4-FFF2-40B4-BE49-F238E27FC236}">
                <a16:creationId xmlns:a16="http://schemas.microsoft.com/office/drawing/2014/main" id="{4DA82757-53DB-4EEA-87D4-1282F617CC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Заметки 2">
            <a:extLst>
              <a:ext uri="{FF2B5EF4-FFF2-40B4-BE49-F238E27FC236}">
                <a16:creationId xmlns:a16="http://schemas.microsoft.com/office/drawing/2014/main" id="{5644539A-67B1-4BE8-9DEB-B3E1DC9683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ru-RU" altLang="ru-RU"/>
          </a:p>
        </p:txBody>
      </p:sp>
      <p:sp>
        <p:nvSpPr>
          <p:cNvPr id="9220" name="Номер слайда 3">
            <a:extLst>
              <a:ext uri="{FF2B5EF4-FFF2-40B4-BE49-F238E27FC236}">
                <a16:creationId xmlns:a16="http://schemas.microsoft.com/office/drawing/2014/main" id="{9CE666EE-23BA-482B-A85E-FBF0650A38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25BE64A-E9D6-49F6-9505-5C89A9E1DBD0}" type="slidenum">
              <a:rPr lang="ru-RU" altLang="ru-RU"/>
              <a:pPr/>
              <a:t>34</a:t>
            </a:fld>
            <a:endParaRPr lang="ru-RU" altLang="ru-RU"/>
          </a:p>
        </p:txBody>
      </p:sp>
    </p:spTree>
    <p:extLst>
      <p:ext uri="{BB962C8B-B14F-4D97-AF65-F5344CB8AC3E}">
        <p14:creationId xmlns:p14="http://schemas.microsoft.com/office/powerpoint/2010/main" val="2087150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35</a:t>
            </a:fld>
            <a:endParaRPr lang="ru-RU" altLang="ru-RU"/>
          </a:p>
        </p:txBody>
      </p:sp>
    </p:spTree>
    <p:extLst>
      <p:ext uri="{BB962C8B-B14F-4D97-AF65-F5344CB8AC3E}">
        <p14:creationId xmlns:p14="http://schemas.microsoft.com/office/powerpoint/2010/main" val="3842917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36</a:t>
            </a:fld>
            <a:endParaRPr lang="ru-RU" altLang="ru-RU"/>
          </a:p>
        </p:txBody>
      </p:sp>
    </p:spTree>
    <p:extLst>
      <p:ext uri="{BB962C8B-B14F-4D97-AF65-F5344CB8AC3E}">
        <p14:creationId xmlns:p14="http://schemas.microsoft.com/office/powerpoint/2010/main" val="177167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37</a:t>
            </a:fld>
            <a:endParaRPr lang="ru-RU" altLang="ru-RU"/>
          </a:p>
        </p:txBody>
      </p:sp>
    </p:spTree>
    <p:extLst>
      <p:ext uri="{BB962C8B-B14F-4D97-AF65-F5344CB8AC3E}">
        <p14:creationId xmlns:p14="http://schemas.microsoft.com/office/powerpoint/2010/main" val="3967215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38</a:t>
            </a:fld>
            <a:endParaRPr lang="ru-RU" altLang="ru-RU"/>
          </a:p>
        </p:txBody>
      </p:sp>
    </p:spTree>
    <p:extLst>
      <p:ext uri="{BB962C8B-B14F-4D97-AF65-F5344CB8AC3E}">
        <p14:creationId xmlns:p14="http://schemas.microsoft.com/office/powerpoint/2010/main" val="2607069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39</a:t>
            </a:fld>
            <a:endParaRPr lang="ru-RU" altLang="ru-RU"/>
          </a:p>
        </p:txBody>
      </p:sp>
    </p:spTree>
    <p:extLst>
      <p:ext uri="{BB962C8B-B14F-4D97-AF65-F5344CB8AC3E}">
        <p14:creationId xmlns:p14="http://schemas.microsoft.com/office/powerpoint/2010/main" val="319151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a:t>
            </a:fld>
            <a:endParaRPr lang="ru-RU" altLang="ru-RU"/>
          </a:p>
        </p:txBody>
      </p:sp>
    </p:spTree>
    <p:extLst>
      <p:ext uri="{BB962C8B-B14F-4D97-AF65-F5344CB8AC3E}">
        <p14:creationId xmlns:p14="http://schemas.microsoft.com/office/powerpoint/2010/main" val="3153145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40</a:t>
            </a:fld>
            <a:endParaRPr lang="ru-RU" altLang="ru-RU"/>
          </a:p>
        </p:txBody>
      </p:sp>
    </p:spTree>
    <p:extLst>
      <p:ext uri="{BB962C8B-B14F-4D97-AF65-F5344CB8AC3E}">
        <p14:creationId xmlns:p14="http://schemas.microsoft.com/office/powerpoint/2010/main" val="706021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2</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41</a:t>
            </a:fld>
            <a:endParaRPr lang="ru-RU" altLang="ru-RU"/>
          </a:p>
        </p:txBody>
      </p:sp>
    </p:spTree>
    <p:extLst>
      <p:ext uri="{BB962C8B-B14F-4D97-AF65-F5344CB8AC3E}">
        <p14:creationId xmlns:p14="http://schemas.microsoft.com/office/powerpoint/2010/main" val="2736304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ru-RU" dirty="0"/>
              <a:t>4</a:t>
            </a:r>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42</a:t>
            </a:fld>
            <a:endParaRPr lang="ru-RU" altLang="ru-RU"/>
          </a:p>
        </p:txBody>
      </p:sp>
    </p:spTree>
    <p:extLst>
      <p:ext uri="{BB962C8B-B14F-4D97-AF65-F5344CB8AC3E}">
        <p14:creationId xmlns:p14="http://schemas.microsoft.com/office/powerpoint/2010/main" val="824058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43</a:t>
            </a:fld>
            <a:endParaRPr lang="ru-RU" altLang="ru-RU"/>
          </a:p>
        </p:txBody>
      </p:sp>
    </p:spTree>
    <p:extLst>
      <p:ext uri="{BB962C8B-B14F-4D97-AF65-F5344CB8AC3E}">
        <p14:creationId xmlns:p14="http://schemas.microsoft.com/office/powerpoint/2010/main" val="2044292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44</a:t>
            </a:fld>
            <a:endParaRPr lang="ru-RU" altLang="ru-RU"/>
          </a:p>
        </p:txBody>
      </p:sp>
    </p:spTree>
    <p:extLst>
      <p:ext uri="{BB962C8B-B14F-4D97-AF65-F5344CB8AC3E}">
        <p14:creationId xmlns:p14="http://schemas.microsoft.com/office/powerpoint/2010/main" val="3039973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45</a:t>
            </a:fld>
            <a:endParaRPr lang="ru-RU" altLang="ru-RU"/>
          </a:p>
        </p:txBody>
      </p:sp>
    </p:spTree>
    <p:extLst>
      <p:ext uri="{BB962C8B-B14F-4D97-AF65-F5344CB8AC3E}">
        <p14:creationId xmlns:p14="http://schemas.microsoft.com/office/powerpoint/2010/main" val="12678292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46</a:t>
            </a:fld>
            <a:endParaRPr lang="ru-RU" altLang="ru-RU"/>
          </a:p>
        </p:txBody>
      </p:sp>
    </p:spTree>
    <p:extLst>
      <p:ext uri="{BB962C8B-B14F-4D97-AF65-F5344CB8AC3E}">
        <p14:creationId xmlns:p14="http://schemas.microsoft.com/office/powerpoint/2010/main" val="13918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altLang="ru-RU" dirty="0"/>
              <a:t>В  случае установки </a:t>
            </a:r>
            <a:r>
              <a:rPr lang="ru-RU" altLang="ru-RU" dirty="0">
                <a:solidFill>
                  <a:schemeClr val="accent2"/>
                </a:solidFill>
              </a:rPr>
              <a:t>нескольких двигателей</a:t>
            </a:r>
            <a:r>
              <a:rPr lang="ru-RU" altLang="ru-RU" dirty="0"/>
              <a:t> управляющее воздействие является в</a:t>
            </a:r>
            <a:r>
              <a:rPr lang="ru-RU" altLang="ru-RU" dirty="0">
                <a:solidFill>
                  <a:schemeClr val="accent2"/>
                </a:solidFill>
              </a:rPr>
              <a:t>ектором.</a:t>
            </a:r>
          </a:p>
          <a:p>
            <a:r>
              <a:rPr lang="ru-RU" altLang="ru-RU" dirty="0"/>
              <a:t>Множество векторов состояния образует </a:t>
            </a:r>
            <a:r>
              <a:rPr lang="ru-RU" altLang="ru-RU" dirty="0">
                <a:solidFill>
                  <a:schemeClr val="accent2"/>
                </a:solidFill>
              </a:rPr>
              <a:t>пространство состояний</a:t>
            </a:r>
            <a:r>
              <a:rPr lang="ru-RU" altLang="ru-RU" dirty="0"/>
              <a:t> объекта. размерность этого пространства, т.е. </a:t>
            </a:r>
            <a:r>
              <a:rPr lang="ru-RU" altLang="ru-RU" dirty="0">
                <a:solidFill>
                  <a:schemeClr val="accent2"/>
                </a:solidFill>
              </a:rPr>
              <a:t>число</a:t>
            </a:r>
          </a:p>
          <a:p>
            <a:r>
              <a:rPr lang="ru-RU" altLang="ru-RU" dirty="0">
                <a:solidFill>
                  <a:schemeClr val="accent2"/>
                </a:solidFill>
              </a:rPr>
              <a:t>координат</a:t>
            </a:r>
            <a:r>
              <a:rPr lang="ru-RU" altLang="ru-RU" dirty="0"/>
              <a:t> вектора , называется </a:t>
            </a:r>
            <a:r>
              <a:rPr lang="ru-RU" altLang="ru-RU" dirty="0">
                <a:solidFill>
                  <a:schemeClr val="accent2"/>
                </a:solidFill>
              </a:rPr>
              <a:t>порядком</a:t>
            </a:r>
            <a:r>
              <a:rPr lang="ru-RU" altLang="ru-RU" dirty="0"/>
              <a:t> объекта.   </a:t>
            </a:r>
          </a:p>
          <a:p>
            <a:endParaRPr lang="ru-RU" altLang="ru-RU" dirty="0"/>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5</a:t>
            </a:fld>
            <a:endParaRPr lang="ru-RU" altLang="ru-RU"/>
          </a:p>
        </p:txBody>
      </p:sp>
    </p:spTree>
    <p:extLst>
      <p:ext uri="{BB962C8B-B14F-4D97-AF65-F5344CB8AC3E}">
        <p14:creationId xmlns:p14="http://schemas.microsoft.com/office/powerpoint/2010/main" val="68686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dirty="0"/>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6</a:t>
            </a:fld>
            <a:endParaRPr lang="ru-RU" altLang="ru-RU"/>
          </a:p>
        </p:txBody>
      </p:sp>
    </p:spTree>
    <p:extLst>
      <p:ext uri="{BB962C8B-B14F-4D97-AF65-F5344CB8AC3E}">
        <p14:creationId xmlns:p14="http://schemas.microsoft.com/office/powerpoint/2010/main" val="218408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ru-RU" b="0" i="0" dirty="0">
                <a:solidFill>
                  <a:srgbClr val="000090"/>
                </a:solidFill>
                <a:effectLst/>
                <a:latin typeface="Tahoma" panose="020B0604030504040204" pitchFamily="34" charset="0"/>
              </a:rPr>
              <a:t>В системах управления без обратной связи не учитывается состояние управляемого объекта и обеспечивается управление только по прямому каналу (от управляющего объекта к управляемому объекту).</a:t>
            </a:r>
            <a:endParaRPr lang="ru-RU" altLang="ru-RU" dirty="0"/>
          </a:p>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7</a:t>
            </a:fld>
            <a:endParaRPr lang="ru-RU" altLang="ru-RU"/>
          </a:p>
        </p:txBody>
      </p:sp>
    </p:spTree>
    <p:extLst>
      <p:ext uri="{BB962C8B-B14F-4D97-AF65-F5344CB8AC3E}">
        <p14:creationId xmlns:p14="http://schemas.microsoft.com/office/powerpoint/2010/main" val="375817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8</a:t>
            </a:fld>
            <a:endParaRPr lang="ru-RU" altLang="ru-RU"/>
          </a:p>
        </p:txBody>
      </p:sp>
    </p:spTree>
    <p:extLst>
      <p:ext uri="{BB962C8B-B14F-4D97-AF65-F5344CB8AC3E}">
        <p14:creationId xmlns:p14="http://schemas.microsoft.com/office/powerpoint/2010/main" val="304405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4F381E98-DD20-47A9-9B57-2752552D3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9CBC390B-534B-4898-894F-3DBEDAB7BA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ru-RU" altLang="ru-RU" dirty="0"/>
          </a:p>
        </p:txBody>
      </p:sp>
      <p:sp>
        <p:nvSpPr>
          <p:cNvPr id="11268" name="Номер слайда 3">
            <a:extLst>
              <a:ext uri="{FF2B5EF4-FFF2-40B4-BE49-F238E27FC236}">
                <a16:creationId xmlns:a16="http://schemas.microsoft.com/office/drawing/2014/main" id="{168AFC60-6682-4B11-A45C-8450A9CEA5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0D99D-FC8B-4D1D-BF7C-B803B3314116}" type="slidenum">
              <a:rPr lang="ru-RU" altLang="ru-RU"/>
              <a:pPr/>
              <a:t>9</a:t>
            </a:fld>
            <a:endParaRPr lang="ru-RU" altLang="ru-RU"/>
          </a:p>
        </p:txBody>
      </p:sp>
    </p:spTree>
    <p:extLst>
      <p:ext uri="{BB962C8B-B14F-4D97-AF65-F5344CB8AC3E}">
        <p14:creationId xmlns:p14="http://schemas.microsoft.com/office/powerpoint/2010/main" val="149495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a:extLst>
              <a:ext uri="{FF2B5EF4-FFF2-40B4-BE49-F238E27FC236}">
                <a16:creationId xmlns:a16="http://schemas.microsoft.com/office/drawing/2014/main" id="{FA2F1E24-FF6F-4186-8873-04253D3A5045}"/>
              </a:ext>
            </a:extLst>
          </p:cNvPr>
          <p:cNvSpPr>
            <a:spLocks noGrp="1"/>
          </p:cNvSpPr>
          <p:nvPr>
            <p:ph type="dt" sz="half" idx="10"/>
          </p:nvPr>
        </p:nvSpPr>
        <p:spPr/>
        <p:txBody>
          <a:bodyPr/>
          <a:lstStyle>
            <a:lvl1pPr>
              <a:defRPr/>
            </a:lvl1pPr>
          </a:lstStyle>
          <a:p>
            <a:pPr>
              <a:defRPr/>
            </a:pPr>
            <a:fld id="{AAC0A0A3-A0A2-4074-A81D-B60FF6AD9801}"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4FA5F586-BE19-4C89-AA4B-DE0539993D04}"/>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8312D50F-2AEA-48CB-8CB7-ED1AD0414219}"/>
              </a:ext>
            </a:extLst>
          </p:cNvPr>
          <p:cNvSpPr>
            <a:spLocks noGrp="1"/>
          </p:cNvSpPr>
          <p:nvPr>
            <p:ph type="sldNum" sz="quarter" idx="12"/>
          </p:nvPr>
        </p:nvSpPr>
        <p:spPr/>
        <p:txBody>
          <a:bodyPr/>
          <a:lstStyle>
            <a:lvl1pPr>
              <a:defRPr/>
            </a:lvl1pPr>
          </a:lstStyle>
          <a:p>
            <a:pPr>
              <a:defRPr/>
            </a:pPr>
            <a:fld id="{A06096D9-9E21-4173-9384-DD3353E1C0AE}" type="slidenum">
              <a:rPr lang="ru-RU" altLang="ru-RU"/>
              <a:pPr>
                <a:defRPr/>
              </a:pPr>
              <a:t>‹#›</a:t>
            </a:fld>
            <a:endParaRPr lang="ru-RU" altLang="ru-RU"/>
          </a:p>
        </p:txBody>
      </p:sp>
    </p:spTree>
    <p:extLst>
      <p:ext uri="{BB962C8B-B14F-4D97-AF65-F5344CB8AC3E}">
        <p14:creationId xmlns:p14="http://schemas.microsoft.com/office/powerpoint/2010/main" val="17555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1425A3-8583-4627-91AB-79F286532A22}"/>
              </a:ext>
            </a:extLst>
          </p:cNvPr>
          <p:cNvSpPr>
            <a:spLocks noGrp="1"/>
          </p:cNvSpPr>
          <p:nvPr>
            <p:ph type="dt" sz="half" idx="10"/>
          </p:nvPr>
        </p:nvSpPr>
        <p:spPr/>
        <p:txBody>
          <a:bodyPr/>
          <a:lstStyle>
            <a:lvl1pPr>
              <a:defRPr/>
            </a:lvl1pPr>
          </a:lstStyle>
          <a:p>
            <a:pPr>
              <a:defRPr/>
            </a:pPr>
            <a:fld id="{F425F2BD-D26C-4F94-8F9F-BF9028C4849D}"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A0049A94-8556-4297-BA1B-CD98335A8205}"/>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49DFC786-9A8C-4224-BA6F-607F44795917}"/>
              </a:ext>
            </a:extLst>
          </p:cNvPr>
          <p:cNvSpPr>
            <a:spLocks noGrp="1"/>
          </p:cNvSpPr>
          <p:nvPr>
            <p:ph type="sldNum" sz="quarter" idx="12"/>
          </p:nvPr>
        </p:nvSpPr>
        <p:spPr/>
        <p:txBody>
          <a:bodyPr/>
          <a:lstStyle>
            <a:lvl1pPr>
              <a:defRPr/>
            </a:lvl1pPr>
          </a:lstStyle>
          <a:p>
            <a:pPr>
              <a:defRPr/>
            </a:pPr>
            <a:fld id="{B4971AC6-46A5-4078-943A-0218C47E8FFE}" type="slidenum">
              <a:rPr lang="ru-RU" altLang="ru-RU"/>
              <a:pPr>
                <a:defRPr/>
              </a:pPr>
              <a:t>‹#›</a:t>
            </a:fld>
            <a:endParaRPr lang="ru-RU" altLang="ru-RU"/>
          </a:p>
        </p:txBody>
      </p:sp>
    </p:spTree>
    <p:extLst>
      <p:ext uri="{BB962C8B-B14F-4D97-AF65-F5344CB8AC3E}">
        <p14:creationId xmlns:p14="http://schemas.microsoft.com/office/powerpoint/2010/main" val="2156434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9D9891F-F6FE-4947-A7E3-1AD2BA081A9C}"/>
              </a:ext>
            </a:extLst>
          </p:cNvPr>
          <p:cNvSpPr>
            <a:spLocks noGrp="1"/>
          </p:cNvSpPr>
          <p:nvPr>
            <p:ph type="dt" sz="half" idx="10"/>
          </p:nvPr>
        </p:nvSpPr>
        <p:spPr/>
        <p:txBody>
          <a:bodyPr/>
          <a:lstStyle>
            <a:lvl1pPr>
              <a:defRPr/>
            </a:lvl1pPr>
          </a:lstStyle>
          <a:p>
            <a:pPr>
              <a:defRPr/>
            </a:pPr>
            <a:fld id="{60047128-D273-4751-B50C-A290D36C87C8}"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7480F6FE-A957-416F-BE29-2A2C795CB7A2}"/>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C3FB1EA6-61F1-4BA4-9B55-765C4B8E7E70}"/>
              </a:ext>
            </a:extLst>
          </p:cNvPr>
          <p:cNvSpPr>
            <a:spLocks noGrp="1"/>
          </p:cNvSpPr>
          <p:nvPr>
            <p:ph type="sldNum" sz="quarter" idx="12"/>
          </p:nvPr>
        </p:nvSpPr>
        <p:spPr/>
        <p:txBody>
          <a:bodyPr/>
          <a:lstStyle>
            <a:lvl1pPr>
              <a:defRPr/>
            </a:lvl1pPr>
          </a:lstStyle>
          <a:p>
            <a:pPr>
              <a:defRPr/>
            </a:pPr>
            <a:fld id="{9A1A12F5-B2BA-4204-8978-4ECDCE033CC6}" type="slidenum">
              <a:rPr lang="ru-RU" altLang="ru-RU"/>
              <a:pPr>
                <a:defRPr/>
              </a:pPr>
              <a:t>‹#›</a:t>
            </a:fld>
            <a:endParaRPr lang="ru-RU" altLang="ru-RU"/>
          </a:p>
        </p:txBody>
      </p:sp>
    </p:spTree>
    <p:extLst>
      <p:ext uri="{BB962C8B-B14F-4D97-AF65-F5344CB8AC3E}">
        <p14:creationId xmlns:p14="http://schemas.microsoft.com/office/powerpoint/2010/main" val="2195747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a:extLst>
              <a:ext uri="{FF2B5EF4-FFF2-40B4-BE49-F238E27FC236}">
                <a16:creationId xmlns:a16="http://schemas.microsoft.com/office/drawing/2014/main" id="{0F5BB55C-0183-45B7-9152-A1056356BC4A}"/>
              </a:ext>
            </a:extLst>
          </p:cNvPr>
          <p:cNvSpPr>
            <a:spLocks noGrp="1"/>
          </p:cNvSpPr>
          <p:nvPr>
            <p:ph type="dt" sz="half" idx="10"/>
          </p:nvPr>
        </p:nvSpPr>
        <p:spPr/>
        <p:txBody>
          <a:bodyPr/>
          <a:lstStyle>
            <a:lvl1pPr>
              <a:defRPr/>
            </a:lvl1pPr>
          </a:lstStyle>
          <a:p>
            <a:pPr>
              <a:defRPr/>
            </a:pPr>
            <a:fld id="{D19A724D-FD90-44C0-8A26-74FC40245C19}"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8CDD2450-4A26-4D3A-8F15-256CB787325A}"/>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67425B2A-0A9A-4E28-952A-6C54C5C96DE0}"/>
              </a:ext>
            </a:extLst>
          </p:cNvPr>
          <p:cNvSpPr>
            <a:spLocks noGrp="1"/>
          </p:cNvSpPr>
          <p:nvPr>
            <p:ph type="sldNum" sz="quarter" idx="12"/>
          </p:nvPr>
        </p:nvSpPr>
        <p:spPr/>
        <p:txBody>
          <a:bodyPr/>
          <a:lstStyle>
            <a:lvl1pPr>
              <a:defRPr/>
            </a:lvl1pPr>
          </a:lstStyle>
          <a:p>
            <a:pPr>
              <a:defRPr/>
            </a:pPr>
            <a:fld id="{4C340385-56F1-4A10-BE2D-286A7C2CC88B}" type="slidenum">
              <a:rPr lang="ru-RU" altLang="ru-RU"/>
              <a:pPr>
                <a:defRPr/>
              </a:pPr>
              <a:t>‹#›</a:t>
            </a:fld>
            <a:endParaRPr lang="ru-RU" altLang="ru-RU"/>
          </a:p>
        </p:txBody>
      </p:sp>
    </p:spTree>
    <p:extLst>
      <p:ext uri="{BB962C8B-B14F-4D97-AF65-F5344CB8AC3E}">
        <p14:creationId xmlns:p14="http://schemas.microsoft.com/office/powerpoint/2010/main" val="2335036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6BE5761-B8A9-4648-97BF-FB5F9D30CD5D}"/>
              </a:ext>
            </a:extLst>
          </p:cNvPr>
          <p:cNvSpPr>
            <a:spLocks noGrp="1"/>
          </p:cNvSpPr>
          <p:nvPr>
            <p:ph type="dt" sz="half" idx="10"/>
          </p:nvPr>
        </p:nvSpPr>
        <p:spPr/>
        <p:txBody>
          <a:bodyPr/>
          <a:lstStyle>
            <a:lvl1pPr>
              <a:defRPr/>
            </a:lvl1pPr>
          </a:lstStyle>
          <a:p>
            <a:pPr>
              <a:defRPr/>
            </a:pPr>
            <a:fld id="{8C12366D-A8AD-4F48-A99E-848931D2D503}"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2570FC22-121C-494A-8DAF-680E4A46A99E}"/>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A7BD52C2-24CA-4985-A5B4-30A5027CE55B}"/>
              </a:ext>
            </a:extLst>
          </p:cNvPr>
          <p:cNvSpPr>
            <a:spLocks noGrp="1"/>
          </p:cNvSpPr>
          <p:nvPr>
            <p:ph type="sldNum" sz="quarter" idx="12"/>
          </p:nvPr>
        </p:nvSpPr>
        <p:spPr/>
        <p:txBody>
          <a:bodyPr/>
          <a:lstStyle>
            <a:lvl1pPr>
              <a:defRPr/>
            </a:lvl1pPr>
          </a:lstStyle>
          <a:p>
            <a:pPr>
              <a:defRPr/>
            </a:pPr>
            <a:fld id="{A2A45DF1-7024-4F7C-B935-A2FEBC4CDD93}" type="slidenum">
              <a:rPr lang="ru-RU" altLang="ru-RU"/>
              <a:pPr>
                <a:defRPr/>
              </a:pPr>
              <a:t>‹#›</a:t>
            </a:fld>
            <a:endParaRPr lang="ru-RU" altLang="ru-RU"/>
          </a:p>
        </p:txBody>
      </p:sp>
    </p:spTree>
    <p:extLst>
      <p:ext uri="{BB962C8B-B14F-4D97-AF65-F5344CB8AC3E}">
        <p14:creationId xmlns:p14="http://schemas.microsoft.com/office/powerpoint/2010/main" val="1353204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632C8107-AE83-4188-83CD-AEE0CDB6C5AA}"/>
              </a:ext>
            </a:extLst>
          </p:cNvPr>
          <p:cNvSpPr>
            <a:spLocks noGrp="1"/>
          </p:cNvSpPr>
          <p:nvPr>
            <p:ph type="dt" sz="half" idx="10"/>
          </p:nvPr>
        </p:nvSpPr>
        <p:spPr/>
        <p:txBody>
          <a:bodyPr/>
          <a:lstStyle>
            <a:lvl1pPr>
              <a:defRPr/>
            </a:lvl1pPr>
          </a:lstStyle>
          <a:p>
            <a:pPr>
              <a:defRPr/>
            </a:pPr>
            <a:fld id="{DEB74946-E880-46B6-926C-6FAB82D4D9E1}"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ECD1312B-E44F-4078-B378-E5AE83FB90A5}"/>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689CC948-47BE-42B0-A5DC-70F167EE3459}"/>
              </a:ext>
            </a:extLst>
          </p:cNvPr>
          <p:cNvSpPr>
            <a:spLocks noGrp="1"/>
          </p:cNvSpPr>
          <p:nvPr>
            <p:ph type="sldNum" sz="quarter" idx="12"/>
          </p:nvPr>
        </p:nvSpPr>
        <p:spPr/>
        <p:txBody>
          <a:bodyPr/>
          <a:lstStyle>
            <a:lvl1pPr>
              <a:defRPr/>
            </a:lvl1pPr>
          </a:lstStyle>
          <a:p>
            <a:pPr>
              <a:defRPr/>
            </a:pPr>
            <a:fld id="{05A14168-23CF-4E49-AA03-719643BF497E}" type="slidenum">
              <a:rPr lang="ru-RU" altLang="ru-RU"/>
              <a:pPr>
                <a:defRPr/>
              </a:pPr>
              <a:t>‹#›</a:t>
            </a:fld>
            <a:endParaRPr lang="ru-RU" altLang="ru-RU"/>
          </a:p>
        </p:txBody>
      </p:sp>
    </p:spTree>
    <p:extLst>
      <p:ext uri="{BB962C8B-B14F-4D97-AF65-F5344CB8AC3E}">
        <p14:creationId xmlns:p14="http://schemas.microsoft.com/office/powerpoint/2010/main" val="1851580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a:extLst>
              <a:ext uri="{FF2B5EF4-FFF2-40B4-BE49-F238E27FC236}">
                <a16:creationId xmlns:a16="http://schemas.microsoft.com/office/drawing/2014/main" id="{98FB6827-6275-4373-AD0E-80BEDF7CDD53}"/>
              </a:ext>
            </a:extLst>
          </p:cNvPr>
          <p:cNvSpPr>
            <a:spLocks noGrp="1"/>
          </p:cNvSpPr>
          <p:nvPr>
            <p:ph type="dt" sz="half" idx="10"/>
          </p:nvPr>
        </p:nvSpPr>
        <p:spPr/>
        <p:txBody>
          <a:bodyPr/>
          <a:lstStyle>
            <a:lvl1pPr>
              <a:defRPr/>
            </a:lvl1pPr>
          </a:lstStyle>
          <a:p>
            <a:pPr>
              <a:defRPr/>
            </a:pPr>
            <a:fld id="{CA5E750B-3879-48FF-A3C2-FCAA4DD11562}"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4E308D92-F38E-4559-9E3D-BA0C6A29E0DE}"/>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3B983650-342B-4155-B336-244B3DDBFBFB}"/>
              </a:ext>
            </a:extLst>
          </p:cNvPr>
          <p:cNvSpPr>
            <a:spLocks noGrp="1"/>
          </p:cNvSpPr>
          <p:nvPr>
            <p:ph type="sldNum" sz="quarter" idx="12"/>
          </p:nvPr>
        </p:nvSpPr>
        <p:spPr/>
        <p:txBody>
          <a:bodyPr/>
          <a:lstStyle>
            <a:lvl1pPr>
              <a:defRPr/>
            </a:lvl1pPr>
          </a:lstStyle>
          <a:p>
            <a:pPr>
              <a:defRPr/>
            </a:pPr>
            <a:fld id="{66A57EF4-E993-42C0-9CF7-ADC690F499B0}" type="slidenum">
              <a:rPr lang="ru-RU" altLang="ru-RU"/>
              <a:pPr>
                <a:defRPr/>
              </a:pPr>
              <a:t>‹#›</a:t>
            </a:fld>
            <a:endParaRPr lang="ru-RU" altLang="ru-RU"/>
          </a:p>
        </p:txBody>
      </p:sp>
    </p:spTree>
    <p:extLst>
      <p:ext uri="{BB962C8B-B14F-4D97-AF65-F5344CB8AC3E}">
        <p14:creationId xmlns:p14="http://schemas.microsoft.com/office/powerpoint/2010/main" val="4074693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A18D66BF-3C80-4359-BA8C-041CEB38C18C}"/>
              </a:ext>
            </a:extLst>
          </p:cNvPr>
          <p:cNvSpPr>
            <a:spLocks noGrp="1"/>
          </p:cNvSpPr>
          <p:nvPr>
            <p:ph type="dt" sz="half" idx="10"/>
          </p:nvPr>
        </p:nvSpPr>
        <p:spPr/>
        <p:txBody>
          <a:bodyPr/>
          <a:lstStyle>
            <a:lvl1pPr>
              <a:defRPr/>
            </a:lvl1pPr>
          </a:lstStyle>
          <a:p>
            <a:pPr>
              <a:defRPr/>
            </a:pPr>
            <a:fld id="{9BA39CEF-EC06-414D-B48F-0132FBD6E071}" type="datetime1">
              <a:rPr lang="ru-RU"/>
              <a:pPr>
                <a:defRPr/>
              </a:pPr>
              <a:t>14.05.2021</a:t>
            </a:fld>
            <a:endParaRPr lang="ru-RU"/>
          </a:p>
        </p:txBody>
      </p:sp>
      <p:sp>
        <p:nvSpPr>
          <p:cNvPr id="8" name="Нижний колонтитул 4">
            <a:extLst>
              <a:ext uri="{FF2B5EF4-FFF2-40B4-BE49-F238E27FC236}">
                <a16:creationId xmlns:a16="http://schemas.microsoft.com/office/drawing/2014/main" id="{27A417E4-A9CC-4C06-9FF4-51FED56319F5}"/>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7F44C57F-EECA-48DB-AA94-EF0A32FCA4B8}"/>
              </a:ext>
            </a:extLst>
          </p:cNvPr>
          <p:cNvSpPr>
            <a:spLocks noGrp="1"/>
          </p:cNvSpPr>
          <p:nvPr>
            <p:ph type="sldNum" sz="quarter" idx="12"/>
          </p:nvPr>
        </p:nvSpPr>
        <p:spPr/>
        <p:txBody>
          <a:bodyPr/>
          <a:lstStyle>
            <a:lvl1pPr>
              <a:defRPr/>
            </a:lvl1pPr>
          </a:lstStyle>
          <a:p>
            <a:pPr>
              <a:defRPr/>
            </a:pPr>
            <a:fld id="{7D540D35-C8F6-4F59-AC12-CE8C2C0C2E41}" type="slidenum">
              <a:rPr lang="ru-RU" altLang="ru-RU"/>
              <a:pPr>
                <a:defRPr/>
              </a:pPr>
              <a:t>‹#›</a:t>
            </a:fld>
            <a:endParaRPr lang="ru-RU" altLang="ru-RU"/>
          </a:p>
        </p:txBody>
      </p:sp>
    </p:spTree>
    <p:extLst>
      <p:ext uri="{BB962C8B-B14F-4D97-AF65-F5344CB8AC3E}">
        <p14:creationId xmlns:p14="http://schemas.microsoft.com/office/powerpoint/2010/main" val="2444751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a:extLst>
              <a:ext uri="{FF2B5EF4-FFF2-40B4-BE49-F238E27FC236}">
                <a16:creationId xmlns:a16="http://schemas.microsoft.com/office/drawing/2014/main" id="{034C1328-7C98-4988-8D29-10FCEA71E876}"/>
              </a:ext>
            </a:extLst>
          </p:cNvPr>
          <p:cNvSpPr>
            <a:spLocks noGrp="1"/>
          </p:cNvSpPr>
          <p:nvPr>
            <p:ph type="dt" sz="half" idx="10"/>
          </p:nvPr>
        </p:nvSpPr>
        <p:spPr/>
        <p:txBody>
          <a:bodyPr/>
          <a:lstStyle>
            <a:lvl1pPr>
              <a:defRPr/>
            </a:lvl1pPr>
          </a:lstStyle>
          <a:p>
            <a:pPr>
              <a:defRPr/>
            </a:pPr>
            <a:fld id="{DDE17970-B65B-4E7D-9E2A-99F763E027E9}" type="datetime1">
              <a:rPr lang="ru-RU"/>
              <a:pPr>
                <a:defRPr/>
              </a:pPr>
              <a:t>14.05.2021</a:t>
            </a:fld>
            <a:endParaRPr lang="ru-RU"/>
          </a:p>
        </p:txBody>
      </p:sp>
      <p:sp>
        <p:nvSpPr>
          <p:cNvPr id="4" name="Нижний колонтитул 4">
            <a:extLst>
              <a:ext uri="{FF2B5EF4-FFF2-40B4-BE49-F238E27FC236}">
                <a16:creationId xmlns:a16="http://schemas.microsoft.com/office/drawing/2014/main" id="{F05CB743-1039-4562-AAA1-AFA6D815088C}"/>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E4918EFA-A230-412F-BDE1-A9E08535816C}"/>
              </a:ext>
            </a:extLst>
          </p:cNvPr>
          <p:cNvSpPr>
            <a:spLocks noGrp="1"/>
          </p:cNvSpPr>
          <p:nvPr>
            <p:ph type="sldNum" sz="quarter" idx="12"/>
          </p:nvPr>
        </p:nvSpPr>
        <p:spPr/>
        <p:txBody>
          <a:bodyPr/>
          <a:lstStyle>
            <a:lvl1pPr>
              <a:defRPr/>
            </a:lvl1pPr>
          </a:lstStyle>
          <a:p>
            <a:pPr>
              <a:defRPr/>
            </a:pPr>
            <a:fld id="{905170DA-0908-4BC4-BBDA-41AE00F4171F}" type="slidenum">
              <a:rPr lang="ru-RU" altLang="ru-RU"/>
              <a:pPr>
                <a:defRPr/>
              </a:pPr>
              <a:t>‹#›</a:t>
            </a:fld>
            <a:endParaRPr lang="ru-RU" altLang="ru-RU"/>
          </a:p>
        </p:txBody>
      </p:sp>
    </p:spTree>
    <p:extLst>
      <p:ext uri="{BB962C8B-B14F-4D97-AF65-F5344CB8AC3E}">
        <p14:creationId xmlns:p14="http://schemas.microsoft.com/office/powerpoint/2010/main" val="4228709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a16="http://schemas.microsoft.com/office/drawing/2014/main" id="{38E3B934-2C45-4446-B82D-959D9B68AFE5}"/>
              </a:ext>
            </a:extLst>
          </p:cNvPr>
          <p:cNvSpPr>
            <a:spLocks noGrp="1"/>
          </p:cNvSpPr>
          <p:nvPr>
            <p:ph type="dt" sz="half" idx="10"/>
          </p:nvPr>
        </p:nvSpPr>
        <p:spPr/>
        <p:txBody>
          <a:bodyPr/>
          <a:lstStyle>
            <a:lvl1pPr>
              <a:defRPr/>
            </a:lvl1pPr>
          </a:lstStyle>
          <a:p>
            <a:pPr>
              <a:defRPr/>
            </a:pPr>
            <a:fld id="{CDE954E8-9B5E-489B-BCBC-AC91B8770850}" type="datetime1">
              <a:rPr lang="ru-RU"/>
              <a:pPr>
                <a:defRPr/>
              </a:pPr>
              <a:t>14.05.2021</a:t>
            </a:fld>
            <a:endParaRPr lang="ru-RU"/>
          </a:p>
        </p:txBody>
      </p:sp>
      <p:sp>
        <p:nvSpPr>
          <p:cNvPr id="3" name="Нижний колонтитул 4">
            <a:extLst>
              <a:ext uri="{FF2B5EF4-FFF2-40B4-BE49-F238E27FC236}">
                <a16:creationId xmlns:a16="http://schemas.microsoft.com/office/drawing/2014/main" id="{55D2E8FD-2022-4A22-AA8A-5D5EC0BF17E0}"/>
              </a:ext>
            </a:extLst>
          </p:cNvPr>
          <p:cNvSpPr>
            <a:spLocks noGrp="1"/>
          </p:cNvSpPr>
          <p:nvPr>
            <p:ph type="ftr" sz="quarter" idx="11"/>
          </p:nvPr>
        </p:nvSpPr>
        <p:spPr/>
        <p:txBody>
          <a:bodyPr/>
          <a:lstStyle>
            <a:lvl1pPr>
              <a:defRPr/>
            </a:lvl1pPr>
          </a:lstStyle>
          <a:p>
            <a:pPr>
              <a:defRPr/>
            </a:pPr>
            <a:endParaRPr lang="ru-RU"/>
          </a:p>
        </p:txBody>
      </p:sp>
      <p:sp>
        <p:nvSpPr>
          <p:cNvPr id="4" name="Номер слайда 5">
            <a:extLst>
              <a:ext uri="{FF2B5EF4-FFF2-40B4-BE49-F238E27FC236}">
                <a16:creationId xmlns:a16="http://schemas.microsoft.com/office/drawing/2014/main" id="{B2D08FB4-F226-4BF6-B927-4D78F3B86363}"/>
              </a:ext>
            </a:extLst>
          </p:cNvPr>
          <p:cNvSpPr>
            <a:spLocks noGrp="1"/>
          </p:cNvSpPr>
          <p:nvPr>
            <p:ph type="sldNum" sz="quarter" idx="12"/>
          </p:nvPr>
        </p:nvSpPr>
        <p:spPr/>
        <p:txBody>
          <a:bodyPr/>
          <a:lstStyle>
            <a:lvl1pPr>
              <a:defRPr/>
            </a:lvl1pPr>
          </a:lstStyle>
          <a:p>
            <a:pPr>
              <a:defRPr/>
            </a:pPr>
            <a:fld id="{A0851780-0E50-4803-A0B9-07DFA3DAE80A}" type="slidenum">
              <a:rPr lang="ru-RU" altLang="ru-RU"/>
              <a:pPr>
                <a:defRPr/>
              </a:pPr>
              <a:t>‹#›</a:t>
            </a:fld>
            <a:endParaRPr lang="ru-RU" altLang="ru-RU"/>
          </a:p>
        </p:txBody>
      </p:sp>
    </p:spTree>
    <p:extLst>
      <p:ext uri="{BB962C8B-B14F-4D97-AF65-F5344CB8AC3E}">
        <p14:creationId xmlns:p14="http://schemas.microsoft.com/office/powerpoint/2010/main" val="2727711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6EFD513F-8577-4397-A890-7506469B9602}"/>
              </a:ext>
            </a:extLst>
          </p:cNvPr>
          <p:cNvSpPr>
            <a:spLocks noGrp="1"/>
          </p:cNvSpPr>
          <p:nvPr>
            <p:ph type="dt" sz="half" idx="10"/>
          </p:nvPr>
        </p:nvSpPr>
        <p:spPr/>
        <p:txBody>
          <a:bodyPr/>
          <a:lstStyle>
            <a:lvl1pPr>
              <a:defRPr/>
            </a:lvl1pPr>
          </a:lstStyle>
          <a:p>
            <a:pPr>
              <a:defRPr/>
            </a:pPr>
            <a:fld id="{998F1420-4A3C-46B6-9C32-112934E10CC0}"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C3D1F8DB-2A12-41BB-8251-E29DEF9C5EFF}"/>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79DC0A4A-485F-45B5-A304-BC8986BA1586}"/>
              </a:ext>
            </a:extLst>
          </p:cNvPr>
          <p:cNvSpPr>
            <a:spLocks noGrp="1"/>
          </p:cNvSpPr>
          <p:nvPr>
            <p:ph type="sldNum" sz="quarter" idx="12"/>
          </p:nvPr>
        </p:nvSpPr>
        <p:spPr/>
        <p:txBody>
          <a:bodyPr/>
          <a:lstStyle>
            <a:lvl1pPr>
              <a:defRPr/>
            </a:lvl1pPr>
          </a:lstStyle>
          <a:p>
            <a:pPr>
              <a:defRPr/>
            </a:pPr>
            <a:fld id="{FAF85D42-90AE-4400-A7BB-CA7B01CE9802}" type="slidenum">
              <a:rPr lang="ru-RU" altLang="ru-RU"/>
              <a:pPr>
                <a:defRPr/>
              </a:pPr>
              <a:t>‹#›</a:t>
            </a:fld>
            <a:endParaRPr lang="ru-RU" altLang="ru-RU"/>
          </a:p>
        </p:txBody>
      </p:sp>
    </p:spTree>
    <p:extLst>
      <p:ext uri="{BB962C8B-B14F-4D97-AF65-F5344CB8AC3E}">
        <p14:creationId xmlns:p14="http://schemas.microsoft.com/office/powerpoint/2010/main" val="12400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0A189B0-25AF-48C9-8B30-CD1B88EED71E}"/>
              </a:ext>
            </a:extLst>
          </p:cNvPr>
          <p:cNvSpPr>
            <a:spLocks noGrp="1"/>
          </p:cNvSpPr>
          <p:nvPr>
            <p:ph type="dt" sz="half" idx="10"/>
          </p:nvPr>
        </p:nvSpPr>
        <p:spPr/>
        <p:txBody>
          <a:bodyPr/>
          <a:lstStyle>
            <a:lvl1pPr>
              <a:defRPr/>
            </a:lvl1pPr>
          </a:lstStyle>
          <a:p>
            <a:pPr>
              <a:defRPr/>
            </a:pPr>
            <a:fld id="{9C2C8374-D8D9-416C-BE57-E7F787136D56}"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08FD80A9-07A2-43BA-9707-6D96685374D3}"/>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4A603595-0F3F-4919-8DD6-126EDFBECDDE}"/>
              </a:ext>
            </a:extLst>
          </p:cNvPr>
          <p:cNvSpPr>
            <a:spLocks noGrp="1"/>
          </p:cNvSpPr>
          <p:nvPr>
            <p:ph type="sldNum" sz="quarter" idx="12"/>
          </p:nvPr>
        </p:nvSpPr>
        <p:spPr/>
        <p:txBody>
          <a:bodyPr/>
          <a:lstStyle>
            <a:lvl1pPr>
              <a:defRPr/>
            </a:lvl1pPr>
          </a:lstStyle>
          <a:p>
            <a:pPr>
              <a:defRPr/>
            </a:pPr>
            <a:fld id="{CA421E17-28CA-4C27-B680-58584F47AA86}" type="slidenum">
              <a:rPr lang="ru-RU" altLang="ru-RU"/>
              <a:pPr>
                <a:defRPr/>
              </a:pPr>
              <a:t>‹#›</a:t>
            </a:fld>
            <a:endParaRPr lang="ru-RU" altLang="ru-RU"/>
          </a:p>
        </p:txBody>
      </p:sp>
    </p:spTree>
    <p:extLst>
      <p:ext uri="{BB962C8B-B14F-4D97-AF65-F5344CB8AC3E}">
        <p14:creationId xmlns:p14="http://schemas.microsoft.com/office/powerpoint/2010/main" val="30428277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0B7A8512-6C1E-4D3F-9279-AF1D28C45685}"/>
              </a:ext>
            </a:extLst>
          </p:cNvPr>
          <p:cNvSpPr>
            <a:spLocks noGrp="1"/>
          </p:cNvSpPr>
          <p:nvPr>
            <p:ph type="dt" sz="half" idx="10"/>
          </p:nvPr>
        </p:nvSpPr>
        <p:spPr/>
        <p:txBody>
          <a:bodyPr/>
          <a:lstStyle>
            <a:lvl1pPr>
              <a:defRPr/>
            </a:lvl1pPr>
          </a:lstStyle>
          <a:p>
            <a:pPr>
              <a:defRPr/>
            </a:pPr>
            <a:fld id="{02DA6800-D3EA-4E3D-BBD2-D84E99A42780}"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0CB2D5A5-12C2-489F-8D3A-5B9D7FC442DE}"/>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1717BFB8-6E09-45CE-82D8-5FDED06BDF90}"/>
              </a:ext>
            </a:extLst>
          </p:cNvPr>
          <p:cNvSpPr>
            <a:spLocks noGrp="1"/>
          </p:cNvSpPr>
          <p:nvPr>
            <p:ph type="sldNum" sz="quarter" idx="12"/>
          </p:nvPr>
        </p:nvSpPr>
        <p:spPr/>
        <p:txBody>
          <a:bodyPr/>
          <a:lstStyle>
            <a:lvl1pPr>
              <a:defRPr/>
            </a:lvl1pPr>
          </a:lstStyle>
          <a:p>
            <a:pPr>
              <a:defRPr/>
            </a:pPr>
            <a:fld id="{FDD341AB-3ABA-4C8A-B93E-959FE5D630D9}" type="slidenum">
              <a:rPr lang="ru-RU" altLang="ru-RU"/>
              <a:pPr>
                <a:defRPr/>
              </a:pPr>
              <a:t>‹#›</a:t>
            </a:fld>
            <a:endParaRPr lang="ru-RU" altLang="ru-RU"/>
          </a:p>
        </p:txBody>
      </p:sp>
    </p:spTree>
    <p:extLst>
      <p:ext uri="{BB962C8B-B14F-4D97-AF65-F5344CB8AC3E}">
        <p14:creationId xmlns:p14="http://schemas.microsoft.com/office/powerpoint/2010/main" val="2103622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6559CB3-8B54-4D32-9409-9BBCF70B4196}"/>
              </a:ext>
            </a:extLst>
          </p:cNvPr>
          <p:cNvSpPr>
            <a:spLocks noGrp="1"/>
          </p:cNvSpPr>
          <p:nvPr>
            <p:ph type="dt" sz="half" idx="10"/>
          </p:nvPr>
        </p:nvSpPr>
        <p:spPr/>
        <p:txBody>
          <a:bodyPr/>
          <a:lstStyle>
            <a:lvl1pPr>
              <a:defRPr/>
            </a:lvl1pPr>
          </a:lstStyle>
          <a:p>
            <a:pPr>
              <a:defRPr/>
            </a:pPr>
            <a:fld id="{1E6718D8-D511-44E1-8DD5-4B9A09647870}"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5F6CAE47-0C59-4280-B570-CE7D97E7F826}"/>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F9C37DAC-5F67-42C9-8E6E-9E58270F5C6F}"/>
              </a:ext>
            </a:extLst>
          </p:cNvPr>
          <p:cNvSpPr>
            <a:spLocks noGrp="1"/>
          </p:cNvSpPr>
          <p:nvPr>
            <p:ph type="sldNum" sz="quarter" idx="12"/>
          </p:nvPr>
        </p:nvSpPr>
        <p:spPr/>
        <p:txBody>
          <a:bodyPr/>
          <a:lstStyle>
            <a:lvl1pPr>
              <a:defRPr/>
            </a:lvl1pPr>
          </a:lstStyle>
          <a:p>
            <a:pPr>
              <a:defRPr/>
            </a:pPr>
            <a:fld id="{20EB6024-72FD-4CBE-819F-20B706F437DD}" type="slidenum">
              <a:rPr lang="ru-RU" altLang="ru-RU"/>
              <a:pPr>
                <a:defRPr/>
              </a:pPr>
              <a:t>‹#›</a:t>
            </a:fld>
            <a:endParaRPr lang="ru-RU" altLang="ru-RU"/>
          </a:p>
        </p:txBody>
      </p:sp>
    </p:spTree>
    <p:extLst>
      <p:ext uri="{BB962C8B-B14F-4D97-AF65-F5344CB8AC3E}">
        <p14:creationId xmlns:p14="http://schemas.microsoft.com/office/powerpoint/2010/main" val="1217520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89E7E27-CBA8-427D-96AE-13C76DBBFA2B}"/>
              </a:ext>
            </a:extLst>
          </p:cNvPr>
          <p:cNvSpPr>
            <a:spLocks noGrp="1"/>
          </p:cNvSpPr>
          <p:nvPr>
            <p:ph type="dt" sz="half" idx="10"/>
          </p:nvPr>
        </p:nvSpPr>
        <p:spPr/>
        <p:txBody>
          <a:bodyPr/>
          <a:lstStyle>
            <a:lvl1pPr>
              <a:defRPr/>
            </a:lvl1pPr>
          </a:lstStyle>
          <a:p>
            <a:pPr>
              <a:defRPr/>
            </a:pPr>
            <a:fld id="{C3614EB9-4F76-42E4-98E6-8F0C80260F4F}"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7C11C277-5FC0-45EA-9F31-F6E3C358C1B3}"/>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5F0BB43C-2539-4898-994E-55DD07AE4CE5}"/>
              </a:ext>
            </a:extLst>
          </p:cNvPr>
          <p:cNvSpPr>
            <a:spLocks noGrp="1"/>
          </p:cNvSpPr>
          <p:nvPr>
            <p:ph type="sldNum" sz="quarter" idx="12"/>
          </p:nvPr>
        </p:nvSpPr>
        <p:spPr/>
        <p:txBody>
          <a:bodyPr/>
          <a:lstStyle>
            <a:lvl1pPr>
              <a:defRPr/>
            </a:lvl1pPr>
          </a:lstStyle>
          <a:p>
            <a:pPr>
              <a:defRPr/>
            </a:pPr>
            <a:fld id="{4635AB08-E0CD-4FD6-BA86-E1686A50E482}" type="slidenum">
              <a:rPr lang="ru-RU" altLang="ru-RU"/>
              <a:pPr>
                <a:defRPr/>
              </a:pPr>
              <a:t>‹#›</a:t>
            </a:fld>
            <a:endParaRPr lang="ru-RU" altLang="ru-RU"/>
          </a:p>
        </p:txBody>
      </p:sp>
    </p:spTree>
    <p:extLst>
      <p:ext uri="{BB962C8B-B14F-4D97-AF65-F5344CB8AC3E}">
        <p14:creationId xmlns:p14="http://schemas.microsoft.com/office/powerpoint/2010/main" val="761178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787E245-2AA1-436F-9907-CE7F5FFF02E2}"/>
              </a:ext>
            </a:extLst>
          </p:cNvPr>
          <p:cNvSpPr>
            <a:spLocks noGrp="1"/>
          </p:cNvSpPr>
          <p:nvPr>
            <p:ph type="dt" sz="half" idx="10"/>
          </p:nvPr>
        </p:nvSpPr>
        <p:spPr/>
        <p:txBody>
          <a:bodyPr/>
          <a:lstStyle>
            <a:lvl1pPr>
              <a:defRPr/>
            </a:lvl1pPr>
          </a:lstStyle>
          <a:p>
            <a:pPr>
              <a:defRPr/>
            </a:pPr>
            <a:fld id="{7580828D-D386-48F0-85EF-ECD14C40578D}"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3E1DC648-BD5B-48BF-83FE-F18FA4837EE8}"/>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583598C8-B24E-4DBB-9954-F00A8223163A}"/>
              </a:ext>
            </a:extLst>
          </p:cNvPr>
          <p:cNvSpPr>
            <a:spLocks noGrp="1"/>
          </p:cNvSpPr>
          <p:nvPr>
            <p:ph type="sldNum" sz="quarter" idx="12"/>
          </p:nvPr>
        </p:nvSpPr>
        <p:spPr/>
        <p:txBody>
          <a:bodyPr/>
          <a:lstStyle>
            <a:lvl1pPr>
              <a:defRPr/>
            </a:lvl1pPr>
          </a:lstStyle>
          <a:p>
            <a:pPr>
              <a:defRPr/>
            </a:pPr>
            <a:fld id="{FF8E268F-7580-4A76-A52D-EDDE84520146}" type="slidenum">
              <a:rPr lang="ru-RU" altLang="ru-RU"/>
              <a:pPr>
                <a:defRPr/>
              </a:pPr>
              <a:t>‹#›</a:t>
            </a:fld>
            <a:endParaRPr lang="ru-RU" altLang="ru-RU"/>
          </a:p>
        </p:txBody>
      </p:sp>
    </p:spTree>
    <p:extLst>
      <p:ext uri="{BB962C8B-B14F-4D97-AF65-F5344CB8AC3E}">
        <p14:creationId xmlns:p14="http://schemas.microsoft.com/office/powerpoint/2010/main" val="390605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a:extLst>
              <a:ext uri="{FF2B5EF4-FFF2-40B4-BE49-F238E27FC236}">
                <a16:creationId xmlns:a16="http://schemas.microsoft.com/office/drawing/2014/main" id="{C246F4C7-E740-4D93-8B1D-EDB953C4606F}"/>
              </a:ext>
            </a:extLst>
          </p:cNvPr>
          <p:cNvSpPr>
            <a:spLocks noGrp="1"/>
          </p:cNvSpPr>
          <p:nvPr>
            <p:ph type="dt" sz="half" idx="10"/>
          </p:nvPr>
        </p:nvSpPr>
        <p:spPr/>
        <p:txBody>
          <a:bodyPr/>
          <a:lstStyle>
            <a:lvl1pPr>
              <a:defRPr/>
            </a:lvl1pPr>
          </a:lstStyle>
          <a:p>
            <a:pPr>
              <a:defRPr/>
            </a:pPr>
            <a:fld id="{E0F762FE-E4B8-49AE-B34D-BBF885690BF0}"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C744AEA8-EAA7-4429-8353-D5232A206629}"/>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C297F2D3-FBA1-44FD-BC34-646183EAB650}"/>
              </a:ext>
            </a:extLst>
          </p:cNvPr>
          <p:cNvSpPr>
            <a:spLocks noGrp="1"/>
          </p:cNvSpPr>
          <p:nvPr>
            <p:ph type="sldNum" sz="quarter" idx="12"/>
          </p:nvPr>
        </p:nvSpPr>
        <p:spPr/>
        <p:txBody>
          <a:bodyPr/>
          <a:lstStyle>
            <a:lvl1pPr>
              <a:defRPr/>
            </a:lvl1pPr>
          </a:lstStyle>
          <a:p>
            <a:pPr>
              <a:defRPr/>
            </a:pPr>
            <a:fld id="{C4529E97-4F73-425F-874F-BF780BDA141D}" type="slidenum">
              <a:rPr lang="ru-RU" altLang="ru-RU"/>
              <a:pPr>
                <a:defRPr/>
              </a:pPr>
              <a:t>‹#›</a:t>
            </a:fld>
            <a:endParaRPr lang="ru-RU" altLang="ru-RU"/>
          </a:p>
        </p:txBody>
      </p:sp>
    </p:spTree>
    <p:extLst>
      <p:ext uri="{BB962C8B-B14F-4D97-AF65-F5344CB8AC3E}">
        <p14:creationId xmlns:p14="http://schemas.microsoft.com/office/powerpoint/2010/main" val="3914971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a16="http://schemas.microsoft.com/office/drawing/2014/main" id="{C9B758C3-0393-41E9-9AEA-912E0B820B86}"/>
              </a:ext>
            </a:extLst>
          </p:cNvPr>
          <p:cNvSpPr>
            <a:spLocks noGrp="1"/>
          </p:cNvSpPr>
          <p:nvPr>
            <p:ph type="dt" sz="half" idx="10"/>
          </p:nvPr>
        </p:nvSpPr>
        <p:spPr/>
        <p:txBody>
          <a:bodyPr/>
          <a:lstStyle>
            <a:lvl1pPr>
              <a:defRPr/>
            </a:lvl1pPr>
          </a:lstStyle>
          <a:p>
            <a:pPr>
              <a:defRPr/>
            </a:pPr>
            <a:fld id="{85ED917A-6E8B-4148-A508-A79A6CF7A159}" type="datetime1">
              <a:rPr lang="ru-RU"/>
              <a:pPr>
                <a:defRPr/>
              </a:pPr>
              <a:t>14.05.2021</a:t>
            </a:fld>
            <a:endParaRPr lang="ru-RU"/>
          </a:p>
        </p:txBody>
      </p:sp>
      <p:sp>
        <p:nvSpPr>
          <p:cNvPr id="8" name="Нижний колонтитул 4">
            <a:extLst>
              <a:ext uri="{FF2B5EF4-FFF2-40B4-BE49-F238E27FC236}">
                <a16:creationId xmlns:a16="http://schemas.microsoft.com/office/drawing/2014/main" id="{5797F4C3-F8AC-4EA1-9B8A-2C79A92E9144}"/>
              </a:ext>
            </a:extLst>
          </p:cNvPr>
          <p:cNvSpPr>
            <a:spLocks noGrp="1"/>
          </p:cNvSpPr>
          <p:nvPr>
            <p:ph type="ftr" sz="quarter" idx="11"/>
          </p:nvPr>
        </p:nvSpPr>
        <p:spPr/>
        <p:txBody>
          <a:bodyPr/>
          <a:lstStyle>
            <a:lvl1pPr>
              <a:defRPr/>
            </a:lvl1pPr>
          </a:lstStyle>
          <a:p>
            <a:pPr>
              <a:defRPr/>
            </a:pPr>
            <a:endParaRPr lang="ru-RU"/>
          </a:p>
        </p:txBody>
      </p:sp>
      <p:sp>
        <p:nvSpPr>
          <p:cNvPr id="9" name="Номер слайда 5">
            <a:extLst>
              <a:ext uri="{FF2B5EF4-FFF2-40B4-BE49-F238E27FC236}">
                <a16:creationId xmlns:a16="http://schemas.microsoft.com/office/drawing/2014/main" id="{6962632A-105F-482C-ABEB-17D28103B812}"/>
              </a:ext>
            </a:extLst>
          </p:cNvPr>
          <p:cNvSpPr>
            <a:spLocks noGrp="1"/>
          </p:cNvSpPr>
          <p:nvPr>
            <p:ph type="sldNum" sz="quarter" idx="12"/>
          </p:nvPr>
        </p:nvSpPr>
        <p:spPr/>
        <p:txBody>
          <a:bodyPr/>
          <a:lstStyle>
            <a:lvl1pPr>
              <a:defRPr/>
            </a:lvl1pPr>
          </a:lstStyle>
          <a:p>
            <a:pPr>
              <a:defRPr/>
            </a:pPr>
            <a:fld id="{F39E8FCD-B152-4EAA-B19F-9D05C2D79127}" type="slidenum">
              <a:rPr lang="ru-RU" altLang="ru-RU"/>
              <a:pPr>
                <a:defRPr/>
              </a:pPr>
              <a:t>‹#›</a:t>
            </a:fld>
            <a:endParaRPr lang="ru-RU" altLang="ru-RU"/>
          </a:p>
        </p:txBody>
      </p:sp>
    </p:spTree>
    <p:extLst>
      <p:ext uri="{BB962C8B-B14F-4D97-AF65-F5344CB8AC3E}">
        <p14:creationId xmlns:p14="http://schemas.microsoft.com/office/powerpoint/2010/main" val="260532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a:extLst>
              <a:ext uri="{FF2B5EF4-FFF2-40B4-BE49-F238E27FC236}">
                <a16:creationId xmlns:a16="http://schemas.microsoft.com/office/drawing/2014/main" id="{98570552-6D0C-4CFF-AF9C-7EDAFEC2CF61}"/>
              </a:ext>
            </a:extLst>
          </p:cNvPr>
          <p:cNvSpPr>
            <a:spLocks noGrp="1"/>
          </p:cNvSpPr>
          <p:nvPr>
            <p:ph type="dt" sz="half" idx="10"/>
          </p:nvPr>
        </p:nvSpPr>
        <p:spPr/>
        <p:txBody>
          <a:bodyPr/>
          <a:lstStyle>
            <a:lvl1pPr>
              <a:defRPr/>
            </a:lvl1pPr>
          </a:lstStyle>
          <a:p>
            <a:pPr>
              <a:defRPr/>
            </a:pPr>
            <a:fld id="{85C84500-9BEB-451C-AB1F-DB50E8038666}" type="datetime1">
              <a:rPr lang="ru-RU"/>
              <a:pPr>
                <a:defRPr/>
              </a:pPr>
              <a:t>14.05.2021</a:t>
            </a:fld>
            <a:endParaRPr lang="ru-RU"/>
          </a:p>
        </p:txBody>
      </p:sp>
      <p:sp>
        <p:nvSpPr>
          <p:cNvPr id="4" name="Нижний колонтитул 4">
            <a:extLst>
              <a:ext uri="{FF2B5EF4-FFF2-40B4-BE49-F238E27FC236}">
                <a16:creationId xmlns:a16="http://schemas.microsoft.com/office/drawing/2014/main" id="{663F985E-F11F-4C95-9734-E94A394BB54E}"/>
              </a:ext>
            </a:extLst>
          </p:cNvPr>
          <p:cNvSpPr>
            <a:spLocks noGrp="1"/>
          </p:cNvSpPr>
          <p:nvPr>
            <p:ph type="ftr" sz="quarter" idx="11"/>
          </p:nvPr>
        </p:nvSpPr>
        <p:spPr/>
        <p:txBody>
          <a:bodyPr/>
          <a:lstStyle>
            <a:lvl1pPr>
              <a:defRPr/>
            </a:lvl1pPr>
          </a:lstStyle>
          <a:p>
            <a:pPr>
              <a:defRPr/>
            </a:pPr>
            <a:endParaRPr lang="ru-RU"/>
          </a:p>
        </p:txBody>
      </p:sp>
      <p:sp>
        <p:nvSpPr>
          <p:cNvPr id="5" name="Номер слайда 5">
            <a:extLst>
              <a:ext uri="{FF2B5EF4-FFF2-40B4-BE49-F238E27FC236}">
                <a16:creationId xmlns:a16="http://schemas.microsoft.com/office/drawing/2014/main" id="{7F317D68-BF1D-4878-993C-4B4E4F518C9E}"/>
              </a:ext>
            </a:extLst>
          </p:cNvPr>
          <p:cNvSpPr>
            <a:spLocks noGrp="1"/>
          </p:cNvSpPr>
          <p:nvPr>
            <p:ph type="sldNum" sz="quarter" idx="12"/>
          </p:nvPr>
        </p:nvSpPr>
        <p:spPr/>
        <p:txBody>
          <a:bodyPr/>
          <a:lstStyle>
            <a:lvl1pPr>
              <a:defRPr/>
            </a:lvl1pPr>
          </a:lstStyle>
          <a:p>
            <a:pPr>
              <a:defRPr/>
            </a:pPr>
            <a:fld id="{722B3F95-E799-4F54-ADA0-A130B6128A08}" type="slidenum">
              <a:rPr lang="ru-RU" altLang="ru-RU"/>
              <a:pPr>
                <a:defRPr/>
              </a:pPr>
              <a:t>‹#›</a:t>
            </a:fld>
            <a:endParaRPr lang="ru-RU" altLang="ru-RU"/>
          </a:p>
        </p:txBody>
      </p:sp>
    </p:spTree>
    <p:extLst>
      <p:ext uri="{BB962C8B-B14F-4D97-AF65-F5344CB8AC3E}">
        <p14:creationId xmlns:p14="http://schemas.microsoft.com/office/powerpoint/2010/main" val="88755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a16="http://schemas.microsoft.com/office/drawing/2014/main" id="{FE4318C5-C016-4455-8111-D81D32CAE757}"/>
              </a:ext>
            </a:extLst>
          </p:cNvPr>
          <p:cNvSpPr>
            <a:spLocks noGrp="1"/>
          </p:cNvSpPr>
          <p:nvPr>
            <p:ph type="dt" sz="half" idx="10"/>
          </p:nvPr>
        </p:nvSpPr>
        <p:spPr/>
        <p:txBody>
          <a:bodyPr/>
          <a:lstStyle>
            <a:lvl1pPr>
              <a:defRPr/>
            </a:lvl1pPr>
          </a:lstStyle>
          <a:p>
            <a:pPr>
              <a:defRPr/>
            </a:pPr>
            <a:fld id="{119F46C5-0AC3-4B96-BFBA-B929203F4EAD}" type="datetime1">
              <a:rPr lang="ru-RU"/>
              <a:pPr>
                <a:defRPr/>
              </a:pPr>
              <a:t>14.05.2021</a:t>
            </a:fld>
            <a:endParaRPr lang="ru-RU"/>
          </a:p>
        </p:txBody>
      </p:sp>
      <p:sp>
        <p:nvSpPr>
          <p:cNvPr id="3" name="Нижний колонтитул 4">
            <a:extLst>
              <a:ext uri="{FF2B5EF4-FFF2-40B4-BE49-F238E27FC236}">
                <a16:creationId xmlns:a16="http://schemas.microsoft.com/office/drawing/2014/main" id="{6936FD7D-479A-4D6C-9505-ED72E3731E66}"/>
              </a:ext>
            </a:extLst>
          </p:cNvPr>
          <p:cNvSpPr>
            <a:spLocks noGrp="1"/>
          </p:cNvSpPr>
          <p:nvPr>
            <p:ph type="ftr" sz="quarter" idx="11"/>
          </p:nvPr>
        </p:nvSpPr>
        <p:spPr/>
        <p:txBody>
          <a:bodyPr/>
          <a:lstStyle>
            <a:lvl1pPr>
              <a:defRPr/>
            </a:lvl1pPr>
          </a:lstStyle>
          <a:p>
            <a:pPr>
              <a:defRPr/>
            </a:pPr>
            <a:endParaRPr lang="ru-RU"/>
          </a:p>
        </p:txBody>
      </p:sp>
      <p:sp>
        <p:nvSpPr>
          <p:cNvPr id="4" name="Номер слайда 5">
            <a:extLst>
              <a:ext uri="{FF2B5EF4-FFF2-40B4-BE49-F238E27FC236}">
                <a16:creationId xmlns:a16="http://schemas.microsoft.com/office/drawing/2014/main" id="{E9709B9B-39E5-4C85-95F0-D4DB5D7167FA}"/>
              </a:ext>
            </a:extLst>
          </p:cNvPr>
          <p:cNvSpPr>
            <a:spLocks noGrp="1"/>
          </p:cNvSpPr>
          <p:nvPr>
            <p:ph type="sldNum" sz="quarter" idx="12"/>
          </p:nvPr>
        </p:nvSpPr>
        <p:spPr/>
        <p:txBody>
          <a:bodyPr/>
          <a:lstStyle>
            <a:lvl1pPr>
              <a:defRPr/>
            </a:lvl1pPr>
          </a:lstStyle>
          <a:p>
            <a:pPr>
              <a:defRPr/>
            </a:pPr>
            <a:fld id="{A9D5139B-4059-48D1-8332-F03E0EF8C8D6}" type="slidenum">
              <a:rPr lang="ru-RU" altLang="ru-RU"/>
              <a:pPr>
                <a:defRPr/>
              </a:pPr>
              <a:t>‹#›</a:t>
            </a:fld>
            <a:endParaRPr lang="ru-RU" altLang="ru-RU"/>
          </a:p>
        </p:txBody>
      </p:sp>
    </p:spTree>
    <p:extLst>
      <p:ext uri="{BB962C8B-B14F-4D97-AF65-F5344CB8AC3E}">
        <p14:creationId xmlns:p14="http://schemas.microsoft.com/office/powerpoint/2010/main" val="492835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A0F22E60-A2DF-4E11-97A2-F2323D248843}"/>
              </a:ext>
            </a:extLst>
          </p:cNvPr>
          <p:cNvSpPr>
            <a:spLocks noGrp="1"/>
          </p:cNvSpPr>
          <p:nvPr>
            <p:ph type="dt" sz="half" idx="10"/>
          </p:nvPr>
        </p:nvSpPr>
        <p:spPr/>
        <p:txBody>
          <a:bodyPr/>
          <a:lstStyle>
            <a:lvl1pPr>
              <a:defRPr/>
            </a:lvl1pPr>
          </a:lstStyle>
          <a:p>
            <a:pPr>
              <a:defRPr/>
            </a:pPr>
            <a:fld id="{0B4B05D5-D420-4FE7-8785-BAECD22ED7FA}"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B9FE2480-356A-4933-805E-9F3029BA22E4}"/>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88D78312-9473-4D8E-AA1D-8CF776A810D1}"/>
              </a:ext>
            </a:extLst>
          </p:cNvPr>
          <p:cNvSpPr>
            <a:spLocks noGrp="1"/>
          </p:cNvSpPr>
          <p:nvPr>
            <p:ph type="sldNum" sz="quarter" idx="12"/>
          </p:nvPr>
        </p:nvSpPr>
        <p:spPr/>
        <p:txBody>
          <a:bodyPr/>
          <a:lstStyle>
            <a:lvl1pPr>
              <a:defRPr/>
            </a:lvl1pPr>
          </a:lstStyle>
          <a:p>
            <a:pPr>
              <a:defRPr/>
            </a:pPr>
            <a:fld id="{DF868A7D-D8FF-4F10-B339-778EC560F18C}" type="slidenum">
              <a:rPr lang="ru-RU" altLang="ru-RU"/>
              <a:pPr>
                <a:defRPr/>
              </a:pPr>
              <a:t>‹#›</a:t>
            </a:fld>
            <a:endParaRPr lang="ru-RU" altLang="ru-RU"/>
          </a:p>
        </p:txBody>
      </p:sp>
    </p:spTree>
    <p:extLst>
      <p:ext uri="{BB962C8B-B14F-4D97-AF65-F5344CB8AC3E}">
        <p14:creationId xmlns:p14="http://schemas.microsoft.com/office/powerpoint/2010/main" val="289831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a16="http://schemas.microsoft.com/office/drawing/2014/main" id="{B64E06BA-C729-4E48-B884-2E8FDE5BE04C}"/>
              </a:ext>
            </a:extLst>
          </p:cNvPr>
          <p:cNvSpPr>
            <a:spLocks noGrp="1"/>
          </p:cNvSpPr>
          <p:nvPr>
            <p:ph type="dt" sz="half" idx="10"/>
          </p:nvPr>
        </p:nvSpPr>
        <p:spPr/>
        <p:txBody>
          <a:bodyPr/>
          <a:lstStyle>
            <a:lvl1pPr>
              <a:defRPr/>
            </a:lvl1pPr>
          </a:lstStyle>
          <a:p>
            <a:pPr>
              <a:defRPr/>
            </a:pPr>
            <a:fld id="{23F27EE9-AB14-4DB8-9B48-48E9891BD6A9}" type="datetime1">
              <a:rPr lang="ru-RU"/>
              <a:pPr>
                <a:defRPr/>
              </a:pPr>
              <a:t>14.05.2021</a:t>
            </a:fld>
            <a:endParaRPr lang="ru-RU"/>
          </a:p>
        </p:txBody>
      </p:sp>
      <p:sp>
        <p:nvSpPr>
          <p:cNvPr id="6" name="Нижний колонтитул 4">
            <a:extLst>
              <a:ext uri="{FF2B5EF4-FFF2-40B4-BE49-F238E27FC236}">
                <a16:creationId xmlns:a16="http://schemas.microsoft.com/office/drawing/2014/main" id="{BFC5673D-8746-47B7-8196-F49F2F708E85}"/>
              </a:ext>
            </a:extLst>
          </p:cNvPr>
          <p:cNvSpPr>
            <a:spLocks noGrp="1"/>
          </p:cNvSpPr>
          <p:nvPr>
            <p:ph type="ftr" sz="quarter" idx="11"/>
          </p:nvPr>
        </p:nvSpPr>
        <p:spPr/>
        <p:txBody>
          <a:bodyPr/>
          <a:lstStyle>
            <a:lvl1pPr>
              <a:defRPr/>
            </a:lvl1pPr>
          </a:lstStyle>
          <a:p>
            <a:pPr>
              <a:defRPr/>
            </a:pPr>
            <a:endParaRPr lang="ru-RU"/>
          </a:p>
        </p:txBody>
      </p:sp>
      <p:sp>
        <p:nvSpPr>
          <p:cNvPr id="7" name="Номер слайда 5">
            <a:extLst>
              <a:ext uri="{FF2B5EF4-FFF2-40B4-BE49-F238E27FC236}">
                <a16:creationId xmlns:a16="http://schemas.microsoft.com/office/drawing/2014/main" id="{7DF944DA-8709-4573-93D5-789E6349A595}"/>
              </a:ext>
            </a:extLst>
          </p:cNvPr>
          <p:cNvSpPr>
            <a:spLocks noGrp="1"/>
          </p:cNvSpPr>
          <p:nvPr>
            <p:ph type="sldNum" sz="quarter" idx="12"/>
          </p:nvPr>
        </p:nvSpPr>
        <p:spPr/>
        <p:txBody>
          <a:bodyPr/>
          <a:lstStyle>
            <a:lvl1pPr>
              <a:defRPr/>
            </a:lvl1pPr>
          </a:lstStyle>
          <a:p>
            <a:pPr>
              <a:defRPr/>
            </a:pPr>
            <a:fld id="{0C380B63-D545-49E8-A4A4-E95EA5CEC866}" type="slidenum">
              <a:rPr lang="ru-RU" altLang="ru-RU"/>
              <a:pPr>
                <a:defRPr/>
              </a:pPr>
              <a:t>‹#›</a:t>
            </a:fld>
            <a:endParaRPr lang="ru-RU" altLang="ru-RU"/>
          </a:p>
        </p:txBody>
      </p:sp>
    </p:spTree>
    <p:extLst>
      <p:ext uri="{BB962C8B-B14F-4D97-AF65-F5344CB8AC3E}">
        <p14:creationId xmlns:p14="http://schemas.microsoft.com/office/powerpoint/2010/main" val="118734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Заголовок 1">
            <a:extLst>
              <a:ext uri="{FF2B5EF4-FFF2-40B4-BE49-F238E27FC236}">
                <a16:creationId xmlns:a16="http://schemas.microsoft.com/office/drawing/2014/main" id="{89BF8B30-A7D7-4D7E-9192-44F3A4519848}"/>
              </a:ext>
            </a:extLst>
          </p:cNvPr>
          <p:cNvSpPr>
            <a:spLocks noGrp="1"/>
          </p:cNvSpPr>
          <p:nvPr>
            <p:ph type="title"/>
          </p:nvPr>
        </p:nvSpPr>
        <p:spPr bwMode="auto">
          <a:xfrm>
            <a:off x="457200" y="274638"/>
            <a:ext cx="82296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1027" name="Текст 2">
            <a:extLst>
              <a:ext uri="{FF2B5EF4-FFF2-40B4-BE49-F238E27FC236}">
                <a16:creationId xmlns:a16="http://schemas.microsoft.com/office/drawing/2014/main" id="{A8159E1F-4BE8-46F7-9052-0A438C7154A7}"/>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4" name="Дата 3">
            <a:extLst>
              <a:ext uri="{FF2B5EF4-FFF2-40B4-BE49-F238E27FC236}">
                <a16:creationId xmlns:a16="http://schemas.microsoft.com/office/drawing/2014/main" id="{C9A69B4A-FC4C-4CCC-8F90-F53CA3B9C03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cs typeface="+mn-cs"/>
              </a:defRPr>
            </a:lvl1pPr>
          </a:lstStyle>
          <a:p>
            <a:pPr>
              <a:defRPr/>
            </a:pPr>
            <a:fld id="{65135EB7-9E2F-45D8-9AC3-5A0336237D76}"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15A104FA-1DC5-4010-ADE7-F708249C8B1E}"/>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a:extLst>
              <a:ext uri="{FF2B5EF4-FFF2-40B4-BE49-F238E27FC236}">
                <a16:creationId xmlns:a16="http://schemas.microsoft.com/office/drawing/2014/main" id="{09E0AD65-EEC7-40ED-A84C-9EEE0AC3A674}"/>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9747F838-4D2C-420A-83C3-5100EEE3D5F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ALS Schlange sans" panose="02000506030000020004" pitchFamily="50" charset="-52"/>
        </a:defRPr>
      </a:lvl2pPr>
      <a:lvl3pPr algn="ctr" rtl="0" fontAlgn="base">
        <a:spcBef>
          <a:spcPct val="0"/>
        </a:spcBef>
        <a:spcAft>
          <a:spcPct val="0"/>
        </a:spcAft>
        <a:defRPr sz="4400">
          <a:solidFill>
            <a:schemeClr val="tx1"/>
          </a:solidFill>
          <a:latin typeface="ALS Schlange sans" panose="02000506030000020004" pitchFamily="50" charset="-52"/>
        </a:defRPr>
      </a:lvl3pPr>
      <a:lvl4pPr algn="ctr" rtl="0" fontAlgn="base">
        <a:spcBef>
          <a:spcPct val="0"/>
        </a:spcBef>
        <a:spcAft>
          <a:spcPct val="0"/>
        </a:spcAft>
        <a:defRPr sz="4400">
          <a:solidFill>
            <a:schemeClr val="tx1"/>
          </a:solidFill>
          <a:latin typeface="ALS Schlange sans" panose="02000506030000020004" pitchFamily="50" charset="-52"/>
        </a:defRPr>
      </a:lvl4pPr>
      <a:lvl5pPr algn="ctr" rtl="0" fontAlgn="base">
        <a:spcBef>
          <a:spcPct val="0"/>
        </a:spcBef>
        <a:spcAft>
          <a:spcPct val="0"/>
        </a:spcAft>
        <a:defRPr sz="4400">
          <a:solidFill>
            <a:schemeClr val="tx1"/>
          </a:solidFill>
          <a:latin typeface="ALS Schlange sans" panose="02000506030000020004" pitchFamily="50" charset="-5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Заголовок 1">
            <a:extLst>
              <a:ext uri="{FF2B5EF4-FFF2-40B4-BE49-F238E27FC236}">
                <a16:creationId xmlns:a16="http://schemas.microsoft.com/office/drawing/2014/main" id="{13FFDB42-71C9-4011-920A-013F06B8BA1F}"/>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p>
        </p:txBody>
      </p:sp>
      <p:sp>
        <p:nvSpPr>
          <p:cNvPr id="2051" name="Текст 2">
            <a:extLst>
              <a:ext uri="{FF2B5EF4-FFF2-40B4-BE49-F238E27FC236}">
                <a16:creationId xmlns:a16="http://schemas.microsoft.com/office/drawing/2014/main" id="{827EE137-223F-4EE0-847E-1D386AF0A87C}"/>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p>
        </p:txBody>
      </p:sp>
      <p:sp>
        <p:nvSpPr>
          <p:cNvPr id="4" name="Дата 3">
            <a:extLst>
              <a:ext uri="{FF2B5EF4-FFF2-40B4-BE49-F238E27FC236}">
                <a16:creationId xmlns:a16="http://schemas.microsoft.com/office/drawing/2014/main" id="{86E4F846-E578-4529-9A4C-74DA27DB5DD3}"/>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cs typeface="+mn-cs"/>
              </a:defRPr>
            </a:lvl1pPr>
          </a:lstStyle>
          <a:p>
            <a:pPr>
              <a:defRPr/>
            </a:pPr>
            <a:fld id="{10855A7D-70C7-4BB3-9F08-2B458D24FE00}" type="datetime1">
              <a:rPr lang="ru-RU"/>
              <a:pPr>
                <a:defRPr/>
              </a:pPr>
              <a:t>14.05.2021</a:t>
            </a:fld>
            <a:endParaRPr lang="ru-RU"/>
          </a:p>
        </p:txBody>
      </p:sp>
      <p:sp>
        <p:nvSpPr>
          <p:cNvPr id="5" name="Нижний колонтитул 4">
            <a:extLst>
              <a:ext uri="{FF2B5EF4-FFF2-40B4-BE49-F238E27FC236}">
                <a16:creationId xmlns:a16="http://schemas.microsoft.com/office/drawing/2014/main" id="{113780DA-6847-4E64-93CA-B3DA9AAE7F9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a:extLst>
              <a:ext uri="{FF2B5EF4-FFF2-40B4-BE49-F238E27FC236}">
                <a16:creationId xmlns:a16="http://schemas.microsoft.com/office/drawing/2014/main" id="{E14D48DC-0BCD-4B3E-AA83-194DBA8DA57C}"/>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F3A38243-A950-4A13-8031-A7E5F6D2AE9E}"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ALS Schlange sans" panose="02000506030000020004" pitchFamily="50" charset="-52"/>
        </a:defRPr>
      </a:lvl2pPr>
      <a:lvl3pPr algn="ctr" rtl="0" fontAlgn="base">
        <a:spcBef>
          <a:spcPct val="0"/>
        </a:spcBef>
        <a:spcAft>
          <a:spcPct val="0"/>
        </a:spcAft>
        <a:defRPr sz="4400">
          <a:solidFill>
            <a:schemeClr val="tx1"/>
          </a:solidFill>
          <a:latin typeface="ALS Schlange sans" panose="02000506030000020004" pitchFamily="50" charset="-52"/>
        </a:defRPr>
      </a:lvl3pPr>
      <a:lvl4pPr algn="ctr" rtl="0" fontAlgn="base">
        <a:spcBef>
          <a:spcPct val="0"/>
        </a:spcBef>
        <a:spcAft>
          <a:spcPct val="0"/>
        </a:spcAft>
        <a:defRPr sz="4400">
          <a:solidFill>
            <a:schemeClr val="tx1"/>
          </a:solidFill>
          <a:latin typeface="ALS Schlange sans" panose="02000506030000020004" pitchFamily="50" charset="-52"/>
        </a:defRPr>
      </a:lvl4pPr>
      <a:lvl5pPr algn="ctr" rtl="0" fontAlgn="base">
        <a:spcBef>
          <a:spcPct val="0"/>
        </a:spcBef>
        <a:spcAft>
          <a:spcPct val="0"/>
        </a:spcAft>
        <a:defRPr sz="4400">
          <a:solidFill>
            <a:schemeClr val="tx1"/>
          </a:solidFill>
          <a:latin typeface="ALS Schlange sans" panose="02000506030000020004" pitchFamily="50" charset="-5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oleObject" Target="../embeddings/oleObject8.bin"/><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image" Target="../media/image21.png"/><Relationship Id="rId5" Type="http://schemas.openxmlformats.org/officeDocument/2006/relationships/oleObject" Target="../embeddings/oleObject10.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2.bin"/></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3.bin"/><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wmf"/><Relationship Id="rId11" Type="http://schemas.openxmlformats.org/officeDocument/2006/relationships/image" Target="../media/image21.png"/><Relationship Id="rId5" Type="http://schemas.openxmlformats.org/officeDocument/2006/relationships/oleObject" Target="../embeddings/oleObject16.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18.bin"/></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19.bin"/><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image" Target="../media/image23.wmf"/></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21.bin"/><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22.bin"/><Relationship Id="rId4" Type="http://schemas.openxmlformats.org/officeDocument/2006/relationships/image" Target="../media/image23.wmf"/></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23.bin"/><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24.bin"/><Relationship Id="rId4" Type="http://schemas.openxmlformats.org/officeDocument/2006/relationships/image" Target="../media/image23.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40.png"/><Relationship Id="rId7" Type="http://schemas.openxmlformats.org/officeDocument/2006/relationships/image" Target="../media/image42.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oleObject" Target="../embeddings/oleObject26.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3.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9.bin"/><Relationship Id="rId7" Type="http://schemas.openxmlformats.org/officeDocument/2006/relationships/image" Target="../media/image47.w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49.wmf"/><Relationship Id="rId5" Type="http://schemas.openxmlformats.org/officeDocument/2006/relationships/image" Target="../media/image46.png"/><Relationship Id="rId10" Type="http://schemas.openxmlformats.org/officeDocument/2006/relationships/oleObject" Target="../embeddings/oleObject32.bin"/><Relationship Id="rId4" Type="http://schemas.openxmlformats.org/officeDocument/2006/relationships/image" Target="../media/image45.wmf"/><Relationship Id="rId9" Type="http://schemas.openxmlformats.org/officeDocument/2006/relationships/image" Target="../media/image4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52.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image" Target="../media/image51.png"/><Relationship Id="rId4" Type="http://schemas.openxmlformats.org/officeDocument/2006/relationships/image" Target="../media/image50.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5.bin"/><Relationship Id="rId7" Type="http://schemas.openxmlformats.org/officeDocument/2006/relationships/image" Target="../media/image54.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36.bin"/><Relationship Id="rId11" Type="http://schemas.openxmlformats.org/officeDocument/2006/relationships/image" Target="../media/image56.wmf"/><Relationship Id="rId5" Type="http://schemas.openxmlformats.org/officeDocument/2006/relationships/image" Target="../media/image46.png"/><Relationship Id="rId10" Type="http://schemas.openxmlformats.org/officeDocument/2006/relationships/oleObject" Target="../embeddings/oleObject38.bin"/><Relationship Id="rId4" Type="http://schemas.openxmlformats.org/officeDocument/2006/relationships/image" Target="../media/image53.wmf"/><Relationship Id="rId9" Type="http://schemas.openxmlformats.org/officeDocument/2006/relationships/image" Target="../media/image55.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oleObject" Target="../embeddings/oleObject40.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wmf"/><Relationship Id="rId11" Type="http://schemas.openxmlformats.org/officeDocument/2006/relationships/image" Target="../media/image66.png"/><Relationship Id="rId5" Type="http://schemas.openxmlformats.org/officeDocument/2006/relationships/oleObject" Target="../embeddings/oleObject44.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4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72.wmf"/><Relationship Id="rId3" Type="http://schemas.openxmlformats.org/officeDocument/2006/relationships/image" Target="../media/image67.png"/><Relationship Id="rId7" Type="http://schemas.openxmlformats.org/officeDocument/2006/relationships/image" Target="../media/image69.wmf"/><Relationship Id="rId12" Type="http://schemas.openxmlformats.org/officeDocument/2006/relationships/oleObject" Target="../embeddings/oleObject51.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48.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70.wmf"/></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4.wmf"/><Relationship Id="rId4" Type="http://schemas.openxmlformats.org/officeDocument/2006/relationships/oleObject" Target="../embeddings/oleObject52.bin"/></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oleObject" Target="../embeddings/oleObject53.bin"/><Relationship Id="rId7" Type="http://schemas.openxmlformats.org/officeDocument/2006/relationships/image" Target="../media/image78.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image" Target="../media/image77.png"/><Relationship Id="rId4" Type="http://schemas.openxmlformats.org/officeDocument/2006/relationships/image" Target="../media/image76.wmf"/><Relationship Id="rId9" Type="http://schemas.openxmlformats.org/officeDocument/2006/relationships/image" Target="../media/image79.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81.png"/><Relationship Id="rId7" Type="http://schemas.openxmlformats.org/officeDocument/2006/relationships/image" Target="../media/image83.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58.bin"/><Relationship Id="rId5" Type="http://schemas.openxmlformats.org/officeDocument/2006/relationships/image" Target="../media/image82.wmf"/><Relationship Id="rId4" Type="http://schemas.openxmlformats.org/officeDocument/2006/relationships/oleObject" Target="../embeddings/oleObject57.bin"/><Relationship Id="rId9" Type="http://schemas.openxmlformats.org/officeDocument/2006/relationships/image" Target="../media/image84.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81.png"/><Relationship Id="rId7" Type="http://schemas.openxmlformats.org/officeDocument/2006/relationships/image" Target="../media/image86.w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87.wmf"/></Relationships>
</file>

<file path=ppt/slides/_rels/slide38.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93.w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0.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92.wmf"/><Relationship Id="rId4" Type="http://schemas.openxmlformats.org/officeDocument/2006/relationships/image" Target="../media/image89.wmf"/><Relationship Id="rId9" Type="http://schemas.openxmlformats.org/officeDocument/2006/relationships/oleObject" Target="../embeddings/oleObject67.bin"/></Relationships>
</file>

<file path=ppt/slides/_rels/slide39.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5.wmf"/><Relationship Id="rId5" Type="http://schemas.openxmlformats.org/officeDocument/2006/relationships/oleObject" Target="../embeddings/oleObject70.bin"/><Relationship Id="rId4" Type="http://schemas.openxmlformats.org/officeDocument/2006/relationships/image" Target="../media/image9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02.wmf"/><Relationship Id="rId3" Type="http://schemas.openxmlformats.org/officeDocument/2006/relationships/oleObject" Target="../embeddings/oleObject72.bin"/><Relationship Id="rId7" Type="http://schemas.openxmlformats.org/officeDocument/2006/relationships/image" Target="../media/image99.png"/><Relationship Id="rId12" Type="http://schemas.openxmlformats.org/officeDocument/2006/relationships/oleObject" Target="../embeddings/oleObject76.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image" Target="../media/image101.wmf"/><Relationship Id="rId5" Type="http://schemas.openxmlformats.org/officeDocument/2006/relationships/oleObject" Target="../embeddings/oleObject73.bin"/><Relationship Id="rId15" Type="http://schemas.openxmlformats.org/officeDocument/2006/relationships/image" Target="../media/image103.wmf"/><Relationship Id="rId10" Type="http://schemas.openxmlformats.org/officeDocument/2006/relationships/oleObject" Target="../embeddings/oleObject75.bin"/><Relationship Id="rId4" Type="http://schemas.openxmlformats.org/officeDocument/2006/relationships/image" Target="../media/image97.wmf"/><Relationship Id="rId9" Type="http://schemas.openxmlformats.org/officeDocument/2006/relationships/image" Target="../media/image100.wmf"/><Relationship Id="rId14" Type="http://schemas.openxmlformats.org/officeDocument/2006/relationships/oleObject" Target="../embeddings/oleObject77.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08.wmf"/><Relationship Id="rId3" Type="http://schemas.openxmlformats.org/officeDocument/2006/relationships/image" Target="../media/image99.png"/><Relationship Id="rId7" Type="http://schemas.openxmlformats.org/officeDocument/2006/relationships/image" Target="../media/image105.wmf"/><Relationship Id="rId12" Type="http://schemas.openxmlformats.org/officeDocument/2006/relationships/oleObject" Target="../embeddings/oleObject82.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oleObject" Target="../embeddings/oleObject79.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106.wmf"/><Relationship Id="rId14" Type="http://schemas.openxmlformats.org/officeDocument/2006/relationships/oleObject" Target="../embeddings/oleObject8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11.wmf"/><Relationship Id="rId3" Type="http://schemas.openxmlformats.org/officeDocument/2006/relationships/image" Target="../media/image99.png"/><Relationship Id="rId7" Type="http://schemas.openxmlformats.org/officeDocument/2006/relationships/image" Target="../media/image105.wmf"/><Relationship Id="rId12" Type="http://schemas.openxmlformats.org/officeDocument/2006/relationships/oleObject" Target="../embeddings/oleObject88.bin"/><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oleObject" Target="../embeddings/oleObject85.bin"/><Relationship Id="rId11" Type="http://schemas.openxmlformats.org/officeDocument/2006/relationships/image" Target="../media/image107.wmf"/><Relationship Id="rId5" Type="http://schemas.openxmlformats.org/officeDocument/2006/relationships/image" Target="../media/image110.wmf"/><Relationship Id="rId15" Type="http://schemas.openxmlformats.org/officeDocument/2006/relationships/image" Target="../media/image109.wmf"/><Relationship Id="rId10" Type="http://schemas.openxmlformats.org/officeDocument/2006/relationships/oleObject" Target="../embeddings/oleObject87.bin"/><Relationship Id="rId4" Type="http://schemas.openxmlformats.org/officeDocument/2006/relationships/oleObject" Target="../embeddings/oleObject84.bin"/><Relationship Id="rId9" Type="http://schemas.openxmlformats.org/officeDocument/2006/relationships/image" Target="../media/image106.wmf"/><Relationship Id="rId14" Type="http://schemas.openxmlformats.org/officeDocument/2006/relationships/oleObject" Target="../embeddings/oleObject89.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3.wmf"/><Relationship Id="rId5" Type="http://schemas.openxmlformats.org/officeDocument/2006/relationships/oleObject" Target="../embeddings/oleObject91.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93.bin"/></Relationships>
</file>

<file path=ppt/slides/_rels/slide45.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6.wmf"/><Relationship Id="rId5" Type="http://schemas.openxmlformats.org/officeDocument/2006/relationships/oleObject" Target="../embeddings/oleObject95.bin"/><Relationship Id="rId10" Type="http://schemas.openxmlformats.org/officeDocument/2006/relationships/image" Target="../media/image118.wmf"/><Relationship Id="rId4" Type="http://schemas.openxmlformats.org/officeDocument/2006/relationships/image" Target="../media/image112.wmf"/><Relationship Id="rId9" Type="http://schemas.openxmlformats.org/officeDocument/2006/relationships/oleObject" Target="../embeddings/oleObject97.bin"/></Relationships>
</file>

<file path=ppt/slides/_rels/slide46.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103.bin"/><Relationship Id="rId3" Type="http://schemas.openxmlformats.org/officeDocument/2006/relationships/oleObject" Target="../embeddings/oleObject98.bin"/><Relationship Id="rId7" Type="http://schemas.openxmlformats.org/officeDocument/2006/relationships/oleObject" Target="../embeddings/oleObject100.bin"/><Relationship Id="rId12" Type="http://schemas.openxmlformats.org/officeDocument/2006/relationships/image" Target="../media/image102.wmf"/><Relationship Id="rId17" Type="http://schemas.openxmlformats.org/officeDocument/2006/relationships/image" Target="../media/image123.png"/><Relationship Id="rId2" Type="http://schemas.openxmlformats.org/officeDocument/2006/relationships/notesSlide" Target="../notesSlides/notesSlide46.xml"/><Relationship Id="rId16" Type="http://schemas.openxmlformats.org/officeDocument/2006/relationships/image" Target="../media/image122.wmf"/><Relationship Id="rId1" Type="http://schemas.openxmlformats.org/officeDocument/2006/relationships/slideLayout" Target="../slideLayouts/slideLayout2.xml"/><Relationship Id="rId6" Type="http://schemas.openxmlformats.org/officeDocument/2006/relationships/image" Target="../media/image120.wmf"/><Relationship Id="rId11" Type="http://schemas.openxmlformats.org/officeDocument/2006/relationships/oleObject" Target="../embeddings/oleObject102.bin"/><Relationship Id="rId5" Type="http://schemas.openxmlformats.org/officeDocument/2006/relationships/oleObject" Target="../embeddings/oleObject99.bin"/><Relationship Id="rId15" Type="http://schemas.openxmlformats.org/officeDocument/2006/relationships/oleObject" Target="../embeddings/oleObject104.bin"/><Relationship Id="rId10" Type="http://schemas.openxmlformats.org/officeDocument/2006/relationships/image" Target="../media/image121.wmf"/><Relationship Id="rId4" Type="http://schemas.openxmlformats.org/officeDocument/2006/relationships/image" Target="../media/image119.wmf"/><Relationship Id="rId9" Type="http://schemas.openxmlformats.org/officeDocument/2006/relationships/oleObject" Target="../embeddings/oleObject101.bin"/><Relationship Id="rId14" Type="http://schemas.openxmlformats.org/officeDocument/2006/relationships/image" Target="../media/image103.w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F32F92FF-D0D3-41F9-AC9C-63D81D0850E5}"/>
              </a:ext>
            </a:extLst>
          </p:cNvPr>
          <p:cNvSpPr>
            <a:spLocks noGrp="1"/>
          </p:cNvSpPr>
          <p:nvPr>
            <p:ph type="ctrTitle"/>
          </p:nvPr>
        </p:nvSpPr>
        <p:spPr>
          <a:xfrm>
            <a:off x="306388" y="2924175"/>
            <a:ext cx="8531225" cy="1512888"/>
          </a:xfrm>
        </p:spPr>
        <p:txBody>
          <a:bodyPr/>
          <a:lstStyle/>
          <a:p>
            <a:r>
              <a:rPr lang="ru-RU" altLang="ru-RU" sz="3300" dirty="0">
                <a:solidFill>
                  <a:schemeClr val="tx2"/>
                </a:solidFill>
              </a:rPr>
              <a:t>Анализ систем управления</a:t>
            </a:r>
          </a:p>
        </p:txBody>
      </p:sp>
      <p:sp>
        <p:nvSpPr>
          <p:cNvPr id="4099" name="Подзаголовок 2">
            <a:extLst>
              <a:ext uri="{FF2B5EF4-FFF2-40B4-BE49-F238E27FC236}">
                <a16:creationId xmlns:a16="http://schemas.microsoft.com/office/drawing/2014/main" id="{77636253-6033-43FA-BFB5-A5C546D1EC9B}"/>
              </a:ext>
            </a:extLst>
          </p:cNvPr>
          <p:cNvSpPr txBox="1">
            <a:spLocks noChangeArrowheads="1"/>
          </p:cNvSpPr>
          <p:nvPr/>
        </p:nvSpPr>
        <p:spPr bwMode="auto">
          <a:xfrm>
            <a:off x="304800" y="5013325"/>
            <a:ext cx="85359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r>
              <a:rPr lang="en-US" altLang="ru-RU" sz="2800" dirty="0">
                <a:solidFill>
                  <a:schemeClr val="tx2"/>
                </a:solidFill>
                <a:latin typeface="ALS Schlange sans" panose="02000506030000020004" pitchFamily="50" charset="-52"/>
                <a:cs typeface="Times New Roman" panose="02020603050405020304" pitchFamily="18" charset="0"/>
              </a:rPr>
              <a:t>Sergey </a:t>
            </a:r>
            <a:r>
              <a:rPr lang="en-US" altLang="ru-RU" sz="2800" dirty="0" err="1">
                <a:solidFill>
                  <a:schemeClr val="tx2"/>
                </a:solidFill>
                <a:latin typeface="ALS Schlange sans" panose="02000506030000020004" pitchFamily="50" charset="-52"/>
                <a:cs typeface="Times New Roman" panose="02020603050405020304" pitchFamily="18" charset="0"/>
              </a:rPr>
              <a:t>Lovlin</a:t>
            </a:r>
            <a:r>
              <a:rPr lang="ru-RU" altLang="ru-RU" sz="2800" dirty="0">
                <a:solidFill>
                  <a:schemeClr val="tx2"/>
                </a:solidFill>
                <a:latin typeface="ALS Schlange sans" panose="02000506030000020004" pitchFamily="50" charset="-52"/>
                <a:cs typeface="Times New Roman" panose="02020603050405020304" pitchFamily="18" charset="0"/>
              </a:rPr>
              <a:t>,</a:t>
            </a:r>
            <a:r>
              <a:rPr lang="en-US" altLang="ru-RU" sz="2800" dirty="0">
                <a:solidFill>
                  <a:schemeClr val="tx2"/>
                </a:solidFill>
                <a:latin typeface="ALS Schlange sans" panose="02000506030000020004" pitchFamily="50" charset="-52"/>
                <a:cs typeface="Times New Roman" panose="02020603050405020304" pitchFamily="18" charset="0"/>
              </a:rPr>
              <a:t> Artur </a:t>
            </a:r>
            <a:r>
              <a:rPr lang="en-US" altLang="ru-RU" sz="2800" dirty="0" err="1">
                <a:solidFill>
                  <a:schemeClr val="tx2"/>
                </a:solidFill>
                <a:latin typeface="ALS Schlange sans" panose="02000506030000020004" pitchFamily="50" charset="-52"/>
                <a:cs typeface="Times New Roman" panose="02020603050405020304" pitchFamily="18" charset="0"/>
              </a:rPr>
              <a:t>Abdullin</a:t>
            </a:r>
            <a:r>
              <a:rPr lang="en-US" altLang="ru-RU" sz="2800" dirty="0">
                <a:solidFill>
                  <a:schemeClr val="tx2"/>
                </a:solidFill>
                <a:latin typeface="ALS Schlange sans" panose="02000506030000020004" pitchFamily="50" charset="-52"/>
                <a:cs typeface="Times New Roman" panose="02020603050405020304" pitchFamily="18" charset="0"/>
              </a:rPr>
              <a:t> </a:t>
            </a:r>
            <a:endParaRPr lang="ru-RU" altLang="ru-RU" sz="2800" dirty="0">
              <a:solidFill>
                <a:schemeClr val="tx2"/>
              </a:solidFill>
              <a:latin typeface="ALS Schlange sans" panose="02000506030000020004" pitchFamily="50" charset="-52"/>
              <a:cs typeface="Times New Roman" panose="02020603050405020304" pitchFamily="18" charset="0"/>
            </a:endParaRPr>
          </a:p>
        </p:txBody>
      </p:sp>
      <p:cxnSp>
        <p:nvCxnSpPr>
          <p:cNvPr id="7" name="Прямая соединительная линия 6">
            <a:extLst>
              <a:ext uri="{FF2B5EF4-FFF2-40B4-BE49-F238E27FC236}">
                <a16:creationId xmlns:a16="http://schemas.microsoft.com/office/drawing/2014/main" id="{D0C10E35-9A2D-47F7-B490-4F9C21557A3A}"/>
              </a:ext>
            </a:extLst>
          </p:cNvPr>
          <p:cNvCxnSpPr/>
          <p:nvPr/>
        </p:nvCxnSpPr>
        <p:spPr>
          <a:xfrm>
            <a:off x="0" y="4797425"/>
            <a:ext cx="9144000" cy="0"/>
          </a:xfrm>
          <a:prstGeom prst="line">
            <a:avLst/>
          </a:prstGeom>
          <a:ln>
            <a:solidFill>
              <a:srgbClr val="354B98"/>
            </a:solidFill>
          </a:ln>
          <a:effectLst/>
        </p:spPr>
        <p:style>
          <a:lnRef idx="3">
            <a:schemeClr val="accent1"/>
          </a:lnRef>
          <a:fillRef idx="0">
            <a:schemeClr val="accent1"/>
          </a:fillRef>
          <a:effectRef idx="2">
            <a:schemeClr val="accent1"/>
          </a:effectRef>
          <a:fontRef idx="minor">
            <a:schemeClr val="tx1"/>
          </a:fontRef>
        </p:style>
      </p:cxnSp>
      <p:sp>
        <p:nvSpPr>
          <p:cNvPr id="4102" name="Прямоугольник 5">
            <a:extLst>
              <a:ext uri="{FF2B5EF4-FFF2-40B4-BE49-F238E27FC236}">
                <a16:creationId xmlns:a16="http://schemas.microsoft.com/office/drawing/2014/main" id="{486525F8-8871-48CA-A2AE-E2936E2B1F63}"/>
              </a:ext>
            </a:extLst>
          </p:cNvPr>
          <p:cNvSpPr>
            <a:spLocks noChangeArrowheads="1"/>
          </p:cNvSpPr>
          <p:nvPr/>
        </p:nvSpPr>
        <p:spPr bwMode="auto">
          <a:xfrm>
            <a:off x="773113" y="6278563"/>
            <a:ext cx="75977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LS Schlange sans" panose="02000506030000020004" pitchFamily="50" charset="-52"/>
              </a:defRPr>
            </a:lvl1pPr>
            <a:lvl2pPr marL="742950" indent="-285750">
              <a:spcBef>
                <a:spcPct val="20000"/>
              </a:spcBef>
              <a:buFont typeface="Arial" panose="020B0604020202020204" pitchFamily="34" charset="0"/>
              <a:buChar char="–"/>
              <a:defRPr sz="2800">
                <a:solidFill>
                  <a:schemeClr val="tx1"/>
                </a:solidFill>
                <a:latin typeface="ALS Schlange sans" panose="02000506030000020004" pitchFamily="50" charset="-52"/>
              </a:defRPr>
            </a:lvl2pPr>
            <a:lvl3pPr marL="1143000" indent="-228600">
              <a:spcBef>
                <a:spcPct val="20000"/>
              </a:spcBef>
              <a:buFont typeface="Arial" panose="020B0604020202020204" pitchFamily="34" charset="0"/>
              <a:buChar char="•"/>
              <a:defRPr sz="2400">
                <a:solidFill>
                  <a:schemeClr val="tx1"/>
                </a:solidFill>
                <a:latin typeface="ALS Schlange sans" panose="02000506030000020004" pitchFamily="50" charset="-52"/>
              </a:defRPr>
            </a:lvl3pPr>
            <a:lvl4pPr marL="16002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4pPr>
            <a:lvl5pPr marL="20574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9pPr>
          </a:lstStyle>
          <a:p>
            <a:pPr algn="ctr" eaLnBrk="1" hangingPunct="1">
              <a:spcBef>
                <a:spcPct val="0"/>
              </a:spcBef>
              <a:buFontTx/>
              <a:buNone/>
            </a:pPr>
            <a:r>
              <a:rPr lang="en-US" altLang="ru-RU" sz="1500" dirty="0">
                <a:solidFill>
                  <a:srgbClr val="354B98"/>
                </a:solidFill>
                <a:cs typeface="Times New Roman" panose="02020603050405020304" pitchFamily="18" charset="0"/>
              </a:rPr>
              <a:t>Faculty of Control Systems and Industrial Robotics</a:t>
            </a:r>
            <a:r>
              <a:rPr lang="ru-RU" altLang="ru-RU" sz="1500" dirty="0">
                <a:solidFill>
                  <a:srgbClr val="354B98"/>
                </a:solidFill>
                <a:cs typeface="Times New Roman" panose="02020603050405020304" pitchFamily="18" charset="0"/>
              </a:rPr>
              <a:t>, </a:t>
            </a:r>
            <a:r>
              <a:rPr lang="en-US" altLang="ru-RU" sz="1500" dirty="0">
                <a:solidFill>
                  <a:srgbClr val="354B98"/>
                </a:solidFill>
                <a:cs typeface="Times New Roman" panose="02020603050405020304" pitchFamily="18" charset="0"/>
              </a:rPr>
              <a:t>ITMO University</a:t>
            </a:r>
            <a:r>
              <a:rPr lang="ru-RU" altLang="ru-RU" sz="1500" dirty="0">
                <a:solidFill>
                  <a:srgbClr val="354B98"/>
                </a:solidFill>
                <a:cs typeface="Times New Roman" panose="02020603050405020304" pitchFamily="18" charset="0"/>
              </a:rPr>
              <a:t>,</a:t>
            </a:r>
            <a:r>
              <a:rPr lang="en-US" altLang="ru-RU" sz="1500" dirty="0">
                <a:solidFill>
                  <a:srgbClr val="354B98"/>
                </a:solidFill>
                <a:cs typeface="Times New Roman" panose="02020603050405020304" pitchFamily="18" charset="0"/>
              </a:rPr>
              <a:t> Saint Petersburg</a:t>
            </a:r>
          </a:p>
        </p:txBody>
      </p:sp>
      <p:pic>
        <p:nvPicPr>
          <p:cNvPr id="145410" name="Picture 2" descr="Университет ИТМО — Википедия">
            <a:extLst>
              <a:ext uri="{FF2B5EF4-FFF2-40B4-BE49-F238E27FC236}">
                <a16:creationId xmlns:a16="http://schemas.microsoft.com/office/drawing/2014/main" id="{730526D6-59DE-45D7-82D8-4A18505AF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462" y="116632"/>
            <a:ext cx="4345076" cy="3071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10</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Принципы регулирования</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2" y="778060"/>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В регуляторе запрограммированы следующие зависимости:</a:t>
            </a:r>
          </a:p>
        </p:txBody>
      </p:sp>
      <p:sp>
        <p:nvSpPr>
          <p:cNvPr id="6" name="TextBox 5">
            <a:extLst>
              <a:ext uri="{FF2B5EF4-FFF2-40B4-BE49-F238E27FC236}">
                <a16:creationId xmlns:a16="http://schemas.microsoft.com/office/drawing/2014/main" id="{B5CF461A-1866-48B6-8FF1-560725EB8B3D}"/>
              </a:ext>
            </a:extLst>
          </p:cNvPr>
          <p:cNvSpPr txBox="1"/>
          <p:nvPr/>
        </p:nvSpPr>
        <p:spPr>
          <a:xfrm>
            <a:off x="546205" y="2493567"/>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Для каждого значения </a:t>
            </a:r>
            <a:r>
              <a:rPr lang="en-US" sz="2000" b="1" i="1" dirty="0">
                <a:solidFill>
                  <a:schemeClr val="tx2"/>
                </a:solidFill>
                <a:latin typeface="Times New Roman" panose="02020603050405020304" pitchFamily="18" charset="0"/>
                <a:cs typeface="Times New Roman" panose="02020603050405020304" pitchFamily="18" charset="0"/>
              </a:rPr>
              <a:t>f</a:t>
            </a:r>
            <a:r>
              <a:rPr lang="en-US" sz="2000" i="1"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в регуляторе решается уравнение</a:t>
            </a:r>
            <a:endParaRPr lang="ru-RU" sz="2000" i="1"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F75BB6B-DD18-4CE8-8EC5-F2F44010A622}"/>
              </a:ext>
            </a:extLst>
          </p:cNvPr>
          <p:cNvSpPr txBox="1"/>
          <p:nvPr/>
        </p:nvSpPr>
        <p:spPr>
          <a:xfrm>
            <a:off x="539551" y="3865771"/>
            <a:ext cx="8064896" cy="960328"/>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Откуда находится необходимое значение приращения управляющего воздействия, компенсирующего влияние возмущающего воздействия:</a:t>
            </a:r>
            <a:endParaRPr lang="ru-RU" sz="2000" dirty="0">
              <a:solidFill>
                <a:schemeClr val="tx2"/>
              </a:solidFill>
              <a:latin typeface="Times New Roman" panose="02020603050405020304" pitchFamily="18" charset="0"/>
              <a:cs typeface="Times New Roman" panose="02020603050405020304" pitchFamily="18" charset="0"/>
            </a:endParaRPr>
          </a:p>
        </p:txBody>
      </p:sp>
      <p:graphicFrame>
        <p:nvGraphicFramePr>
          <p:cNvPr id="10" name="Объект 9">
            <a:extLst>
              <a:ext uri="{FF2B5EF4-FFF2-40B4-BE49-F238E27FC236}">
                <a16:creationId xmlns:a16="http://schemas.microsoft.com/office/drawing/2014/main" id="{83495237-9F43-4AB6-BF93-D367C8CF2B58}"/>
              </a:ext>
            </a:extLst>
          </p:cNvPr>
          <p:cNvGraphicFramePr>
            <a:graphicFrameLocks noChangeAspect="1"/>
          </p:cNvGraphicFramePr>
          <p:nvPr>
            <p:extLst>
              <p:ext uri="{D42A27DB-BD31-4B8C-83A1-F6EECF244321}">
                <p14:modId xmlns:p14="http://schemas.microsoft.com/office/powerpoint/2010/main" val="1422476629"/>
              </p:ext>
            </p:extLst>
          </p:nvPr>
        </p:nvGraphicFramePr>
        <p:xfrm>
          <a:off x="3937793" y="1478745"/>
          <a:ext cx="1268413" cy="812800"/>
        </p:xfrm>
        <a:graphic>
          <a:graphicData uri="http://schemas.openxmlformats.org/presentationml/2006/ole">
            <mc:AlternateContent xmlns:mc="http://schemas.openxmlformats.org/markup-compatibility/2006">
              <mc:Choice xmlns:v="urn:schemas-microsoft-com:vml" Requires="v">
                <p:oleObj name="Equation" r:id="rId3" imgW="1269720" imgH="812520" progId="Equation.DSMT4">
                  <p:embed/>
                </p:oleObj>
              </mc:Choice>
              <mc:Fallback>
                <p:oleObj name="Equation" r:id="rId3" imgW="1269720" imgH="812520" progId="Equation.DSMT4">
                  <p:embed/>
                  <p:pic>
                    <p:nvPicPr>
                      <p:cNvPr id="10" name="Объект 9">
                        <a:extLst>
                          <a:ext uri="{FF2B5EF4-FFF2-40B4-BE49-F238E27FC236}">
                            <a16:creationId xmlns:a16="http://schemas.microsoft.com/office/drawing/2014/main" id="{F4C287F6-E024-4AC2-9C59-680E3FC38E17}"/>
                          </a:ext>
                        </a:extLst>
                      </p:cNvPr>
                      <p:cNvPicPr>
                        <a:picLocks noChangeAspect="1" noChangeArrowheads="1"/>
                      </p:cNvPicPr>
                      <p:nvPr/>
                    </p:nvPicPr>
                    <p:blipFill>
                      <a:blip r:embed="rId4"/>
                      <a:srcRect/>
                      <a:stretch>
                        <a:fillRect/>
                      </a:stretch>
                    </p:blipFill>
                    <p:spPr bwMode="auto">
                      <a:xfrm>
                        <a:off x="3937793" y="1478745"/>
                        <a:ext cx="1268413"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a:extLst>
              <a:ext uri="{FF2B5EF4-FFF2-40B4-BE49-F238E27FC236}">
                <a16:creationId xmlns:a16="http://schemas.microsoft.com/office/drawing/2014/main" id="{D7D2B279-31C4-46CF-8CC6-DBC9325FAC2A}"/>
              </a:ext>
            </a:extLst>
          </p:cNvPr>
          <p:cNvGraphicFramePr>
            <a:graphicFrameLocks noChangeAspect="1"/>
          </p:cNvGraphicFramePr>
          <p:nvPr>
            <p:extLst>
              <p:ext uri="{D42A27DB-BD31-4B8C-83A1-F6EECF244321}">
                <p14:modId xmlns:p14="http://schemas.microsoft.com/office/powerpoint/2010/main" val="3085922375"/>
              </p:ext>
            </p:extLst>
          </p:nvPr>
        </p:nvGraphicFramePr>
        <p:xfrm>
          <a:off x="3798888" y="3314700"/>
          <a:ext cx="1546225" cy="381000"/>
        </p:xfrm>
        <a:graphic>
          <a:graphicData uri="http://schemas.openxmlformats.org/presentationml/2006/ole">
            <mc:AlternateContent xmlns:mc="http://schemas.openxmlformats.org/markup-compatibility/2006">
              <mc:Choice xmlns:v="urn:schemas-microsoft-com:vml" Requires="v">
                <p:oleObj name="Equation" r:id="rId5" imgW="1549080" imgH="380880" progId="Equation.DSMT4">
                  <p:embed/>
                </p:oleObj>
              </mc:Choice>
              <mc:Fallback>
                <p:oleObj name="Equation" r:id="rId5" imgW="1549080" imgH="380880" progId="Equation.DSMT4">
                  <p:embed/>
                  <p:pic>
                    <p:nvPicPr>
                      <p:cNvPr id="10" name="Объект 9">
                        <a:extLst>
                          <a:ext uri="{FF2B5EF4-FFF2-40B4-BE49-F238E27FC236}">
                            <a16:creationId xmlns:a16="http://schemas.microsoft.com/office/drawing/2014/main" id="{83495237-9F43-4AB6-BF93-D367C8CF2B58}"/>
                          </a:ext>
                        </a:extLst>
                      </p:cNvPr>
                      <p:cNvPicPr>
                        <a:picLocks noChangeAspect="1" noChangeArrowheads="1"/>
                      </p:cNvPicPr>
                      <p:nvPr/>
                    </p:nvPicPr>
                    <p:blipFill>
                      <a:blip r:embed="rId6"/>
                      <a:srcRect/>
                      <a:stretch>
                        <a:fillRect/>
                      </a:stretch>
                    </p:blipFill>
                    <p:spPr bwMode="auto">
                      <a:xfrm>
                        <a:off x="3798888" y="3314700"/>
                        <a:ext cx="15462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a:extLst>
              <a:ext uri="{FF2B5EF4-FFF2-40B4-BE49-F238E27FC236}">
                <a16:creationId xmlns:a16="http://schemas.microsoft.com/office/drawing/2014/main" id="{559C83A0-E7DD-4701-9415-860929F67FE0}"/>
              </a:ext>
            </a:extLst>
          </p:cNvPr>
          <p:cNvGraphicFramePr>
            <a:graphicFrameLocks noChangeAspect="1"/>
          </p:cNvGraphicFramePr>
          <p:nvPr>
            <p:extLst>
              <p:ext uri="{D42A27DB-BD31-4B8C-83A1-F6EECF244321}">
                <p14:modId xmlns:p14="http://schemas.microsoft.com/office/powerpoint/2010/main" val="2881966148"/>
              </p:ext>
            </p:extLst>
          </p:nvPr>
        </p:nvGraphicFramePr>
        <p:xfrm>
          <a:off x="3710780" y="5174878"/>
          <a:ext cx="1722438" cy="406400"/>
        </p:xfrm>
        <a:graphic>
          <a:graphicData uri="http://schemas.openxmlformats.org/presentationml/2006/ole">
            <mc:AlternateContent xmlns:mc="http://schemas.openxmlformats.org/markup-compatibility/2006">
              <mc:Choice xmlns:v="urn:schemas-microsoft-com:vml" Requires="v">
                <p:oleObj name="Equation" r:id="rId7" imgW="1726920" imgH="406080" progId="Equation.DSMT4">
                  <p:embed/>
                </p:oleObj>
              </mc:Choice>
              <mc:Fallback>
                <p:oleObj name="Equation" r:id="rId7" imgW="1726920" imgH="406080" progId="Equation.DSMT4">
                  <p:embed/>
                  <p:pic>
                    <p:nvPicPr>
                      <p:cNvPr id="11" name="Объект 10">
                        <a:extLst>
                          <a:ext uri="{FF2B5EF4-FFF2-40B4-BE49-F238E27FC236}">
                            <a16:creationId xmlns:a16="http://schemas.microsoft.com/office/drawing/2014/main" id="{D7D2B279-31C4-46CF-8CC6-DBC9325FAC2A}"/>
                          </a:ext>
                        </a:extLst>
                      </p:cNvPr>
                      <p:cNvPicPr>
                        <a:picLocks noChangeAspect="1" noChangeArrowheads="1"/>
                      </p:cNvPicPr>
                      <p:nvPr/>
                    </p:nvPicPr>
                    <p:blipFill>
                      <a:blip r:embed="rId8"/>
                      <a:srcRect/>
                      <a:stretch>
                        <a:fillRect/>
                      </a:stretch>
                    </p:blipFill>
                    <p:spPr bwMode="auto">
                      <a:xfrm>
                        <a:off x="3710780" y="5174878"/>
                        <a:ext cx="172243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3670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11</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Принципы регулирования</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1" y="615618"/>
            <a:ext cx="8064896" cy="2806987"/>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В системе с обратной связью показания датчика, измеряющего выходную величину </a:t>
            </a:r>
            <a:r>
              <a:rPr lang="en-US" sz="2000" b="1" i="1" dirty="0">
                <a:solidFill>
                  <a:schemeClr val="tx2"/>
                </a:solidFill>
                <a:latin typeface="Times New Roman" panose="02020603050405020304" pitchFamily="18" charset="0"/>
                <a:cs typeface="Times New Roman" panose="02020603050405020304" pitchFamily="18" charset="0"/>
              </a:rPr>
              <a:t>y</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вводятся в регулятор. </a:t>
            </a:r>
            <a:endParaRPr lang="en-US" sz="2000" dirty="0">
              <a:latin typeface="Times New Roman" panose="02020603050405020304" pitchFamily="18" charset="0"/>
              <a:cs typeface="Times New Roman" panose="02020603050405020304" pitchFamily="18" charset="0"/>
            </a:endParaRPr>
          </a:p>
          <a:p>
            <a:pPr marL="11113" lvl="1" eaLnBrk="1" hangingPunct="1">
              <a:lnSpc>
                <a:spcPct val="150000"/>
              </a:lnSpc>
              <a:defRPr/>
            </a:pPr>
            <a:r>
              <a:rPr lang="en-US" sz="2000" dirty="0">
                <a:latin typeface="Times New Roman" panose="02020603050405020304" pitchFamily="18" charset="0"/>
                <a:cs typeface="Times New Roman" panose="02020603050405020304" pitchFamily="18" charset="0"/>
              </a:rPr>
              <a:t>C</a:t>
            </a:r>
            <a:r>
              <a:rPr lang="ru-RU" sz="2000" dirty="0">
                <a:latin typeface="Times New Roman" panose="02020603050405020304" pitchFamily="18" charset="0"/>
                <a:cs typeface="Times New Roman" panose="02020603050405020304" pitchFamily="18" charset="0"/>
              </a:rPr>
              <a:t> верхнего уровня управления в регулятор вводится задающее воздействие </a:t>
            </a:r>
            <a:r>
              <a:rPr lang="en-US" sz="2000" b="1" i="1" dirty="0">
                <a:solidFill>
                  <a:schemeClr val="tx2"/>
                </a:solidFill>
                <a:latin typeface="Times New Roman" panose="02020603050405020304" pitchFamily="18" charset="0"/>
                <a:cs typeface="Times New Roman" panose="02020603050405020304" pitchFamily="18" charset="0"/>
              </a:rPr>
              <a:t>g</a:t>
            </a:r>
            <a:r>
              <a:rPr lang="ru-RU"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В регуляторе вычисляется отклонение выходной  величины </a:t>
            </a:r>
            <a:r>
              <a:rPr lang="en-US" sz="2000" b="1" i="1" dirty="0">
                <a:solidFill>
                  <a:schemeClr val="tx2"/>
                </a:solidFill>
                <a:latin typeface="Times New Roman" panose="02020603050405020304" pitchFamily="18" charset="0"/>
                <a:cs typeface="Times New Roman" panose="02020603050405020304" pitchFamily="18" charset="0"/>
              </a:rPr>
              <a:t>y</a:t>
            </a:r>
            <a:r>
              <a:rPr lang="ru-RU" sz="2000" dirty="0">
                <a:latin typeface="Times New Roman" panose="02020603050405020304" pitchFamily="18" charset="0"/>
                <a:cs typeface="Times New Roman" panose="02020603050405020304" pitchFamily="18" charset="0"/>
              </a:rPr>
              <a:t> от задающего воздействия </a:t>
            </a:r>
            <a:r>
              <a:rPr lang="en-US" sz="2000" b="1" i="1" dirty="0">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F75BB6B-DD18-4CE8-8EC5-F2F44010A622}"/>
              </a:ext>
            </a:extLst>
          </p:cNvPr>
          <p:cNvSpPr txBox="1"/>
          <p:nvPr/>
        </p:nvSpPr>
        <p:spPr>
          <a:xfrm>
            <a:off x="539551" y="3865771"/>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Отклонение </a:t>
            </a:r>
            <a:r>
              <a:rPr lang="el-GR" sz="2000" b="1" dirty="0">
                <a:solidFill>
                  <a:schemeClr val="tx2"/>
                </a:solidFill>
                <a:latin typeface="Times New Roman" panose="02020603050405020304" pitchFamily="18" charset="0"/>
                <a:cs typeface="Times New Roman" panose="02020603050405020304" pitchFamily="18" charset="0"/>
              </a:rPr>
              <a:t>ε</a:t>
            </a:r>
            <a:r>
              <a:rPr lang="ru-RU" sz="2000" b="1" dirty="0">
                <a:solidFill>
                  <a:schemeClr val="tx2"/>
                </a:solidFill>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называется ошибкой регулирования.</a:t>
            </a:r>
            <a:endParaRPr lang="ru-RU" sz="20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2" name="Объект 11">
            <a:extLst>
              <a:ext uri="{FF2B5EF4-FFF2-40B4-BE49-F238E27FC236}">
                <a16:creationId xmlns:a16="http://schemas.microsoft.com/office/drawing/2014/main" id="{559C83A0-E7DD-4701-9415-860929F67FE0}"/>
              </a:ext>
            </a:extLst>
          </p:cNvPr>
          <p:cNvGraphicFramePr>
            <a:graphicFrameLocks noChangeAspect="1"/>
          </p:cNvGraphicFramePr>
          <p:nvPr>
            <p:extLst>
              <p:ext uri="{D42A27DB-BD31-4B8C-83A1-F6EECF244321}">
                <p14:modId xmlns:p14="http://schemas.microsoft.com/office/powerpoint/2010/main" val="2302708273"/>
              </p:ext>
            </p:extLst>
          </p:nvPr>
        </p:nvGraphicFramePr>
        <p:xfrm>
          <a:off x="3656013" y="3598863"/>
          <a:ext cx="963612" cy="241300"/>
        </p:xfrm>
        <a:graphic>
          <a:graphicData uri="http://schemas.openxmlformats.org/presentationml/2006/ole">
            <mc:AlternateContent xmlns:mc="http://schemas.openxmlformats.org/markup-compatibility/2006">
              <mc:Choice xmlns:v="urn:schemas-microsoft-com:vml" Requires="v">
                <p:oleObj name="Equation" r:id="rId3" imgW="965160" imgH="241200" progId="Equation.DSMT4">
                  <p:embed/>
                </p:oleObj>
              </mc:Choice>
              <mc:Fallback>
                <p:oleObj name="Equation" r:id="rId3" imgW="965160" imgH="241200" progId="Equation.DSMT4">
                  <p:embed/>
                  <p:pic>
                    <p:nvPicPr>
                      <p:cNvPr id="12" name="Объект 11">
                        <a:extLst>
                          <a:ext uri="{FF2B5EF4-FFF2-40B4-BE49-F238E27FC236}">
                            <a16:creationId xmlns:a16="http://schemas.microsoft.com/office/drawing/2014/main" id="{559C83A0-E7DD-4701-9415-860929F67FE0}"/>
                          </a:ext>
                        </a:extLst>
                      </p:cNvPr>
                      <p:cNvPicPr>
                        <a:picLocks noChangeAspect="1" noChangeArrowheads="1"/>
                      </p:cNvPicPr>
                      <p:nvPr/>
                    </p:nvPicPr>
                    <p:blipFill>
                      <a:blip r:embed="rId4"/>
                      <a:srcRect/>
                      <a:stretch>
                        <a:fillRect/>
                      </a:stretch>
                    </p:blipFill>
                    <p:spPr bwMode="auto">
                      <a:xfrm>
                        <a:off x="3656013" y="3598863"/>
                        <a:ext cx="963612"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12AFBF91-5B34-4AA4-9CC9-7A1AF2EC989F}"/>
              </a:ext>
            </a:extLst>
          </p:cNvPr>
          <p:cNvSpPr txBox="1"/>
          <p:nvPr/>
        </p:nvSpPr>
        <p:spPr>
          <a:xfrm>
            <a:off x="523862" y="4558268"/>
            <a:ext cx="8064896" cy="1883657"/>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В регуляторе рассчитывается такое управляющее воздействие </a:t>
            </a:r>
            <a:r>
              <a:rPr lang="en-US" sz="2000" b="1" i="1" dirty="0">
                <a:solidFill>
                  <a:schemeClr val="tx2"/>
                </a:solidFill>
                <a:latin typeface="Times New Roman" panose="02020603050405020304" pitchFamily="18" charset="0"/>
                <a:cs typeface="Times New Roman" panose="02020603050405020304" pitchFamily="18" charset="0"/>
              </a:rPr>
              <a:t>u</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чтобы свести значение ошибки к нулю. При этом не важно по какой причине возникла ошибка. В этом заключается </a:t>
            </a:r>
            <a:r>
              <a:rPr lang="ru-RU" sz="2000" b="1" dirty="0">
                <a:solidFill>
                  <a:schemeClr val="tx2"/>
                </a:solidFill>
                <a:latin typeface="Times New Roman" panose="02020603050405020304" pitchFamily="18" charset="0"/>
                <a:cs typeface="Times New Roman" panose="02020603050405020304" pitchFamily="18" charset="0"/>
              </a:rPr>
              <a:t>универсализм</a:t>
            </a:r>
            <a:r>
              <a:rPr lang="ru-RU" sz="2000" dirty="0">
                <a:latin typeface="Times New Roman" panose="02020603050405020304" pitchFamily="18" charset="0"/>
                <a:cs typeface="Times New Roman" panose="02020603050405020304" pitchFamily="18" charset="0"/>
              </a:rPr>
              <a:t> принципа обратной связи.</a:t>
            </a:r>
            <a:endParaRPr lang="ru-RU" sz="20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7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12</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Классификация систем управления</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2" y="1124744"/>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По виду задающего воздействия </a:t>
            </a:r>
            <a:r>
              <a:rPr lang="en-US" sz="2000" b="1" i="1" dirty="0">
                <a:solidFill>
                  <a:schemeClr val="tx2"/>
                </a:solidFill>
                <a:latin typeface="Times New Roman" panose="02020603050405020304" pitchFamily="18" charset="0"/>
                <a:cs typeface="Times New Roman" panose="02020603050405020304" pitchFamily="18" charset="0"/>
              </a:rPr>
              <a:t>g</a:t>
            </a:r>
            <a:r>
              <a:rPr lang="ru-RU" sz="20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6F75BB6B-DD18-4CE8-8EC5-F2F44010A622}"/>
              </a:ext>
            </a:extLst>
          </p:cNvPr>
          <p:cNvSpPr txBox="1"/>
          <p:nvPr/>
        </p:nvSpPr>
        <p:spPr>
          <a:xfrm>
            <a:off x="539552" y="1596694"/>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dirty="0">
                <a:latin typeface="Times New Roman" panose="02020603050405020304" pitchFamily="18" charset="0"/>
                <a:cs typeface="Times New Roman" panose="02020603050405020304" pitchFamily="18" charset="0"/>
              </a:rPr>
              <a:t>система стабилизации</a:t>
            </a:r>
            <a:endParaRPr lang="ru-RU" sz="20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2" name="Объект 11">
            <a:extLst>
              <a:ext uri="{FF2B5EF4-FFF2-40B4-BE49-F238E27FC236}">
                <a16:creationId xmlns:a16="http://schemas.microsoft.com/office/drawing/2014/main" id="{559C83A0-E7DD-4701-9415-860929F67FE0}"/>
              </a:ext>
            </a:extLst>
          </p:cNvPr>
          <p:cNvGraphicFramePr>
            <a:graphicFrameLocks noChangeAspect="1"/>
          </p:cNvGraphicFramePr>
          <p:nvPr>
            <p:extLst>
              <p:ext uri="{D42A27DB-BD31-4B8C-83A1-F6EECF244321}">
                <p14:modId xmlns:p14="http://schemas.microsoft.com/office/powerpoint/2010/main" val="1080123850"/>
              </p:ext>
            </p:extLst>
          </p:nvPr>
        </p:nvGraphicFramePr>
        <p:xfrm>
          <a:off x="3707905" y="2123137"/>
          <a:ext cx="1255713" cy="304800"/>
        </p:xfrm>
        <a:graphic>
          <a:graphicData uri="http://schemas.openxmlformats.org/presentationml/2006/ole">
            <mc:AlternateContent xmlns:mc="http://schemas.openxmlformats.org/markup-compatibility/2006">
              <mc:Choice xmlns:v="urn:schemas-microsoft-com:vml" Requires="v">
                <p:oleObj name="Equation" r:id="rId3" imgW="1257120" imgH="304560" progId="Equation.DSMT4">
                  <p:embed/>
                </p:oleObj>
              </mc:Choice>
              <mc:Fallback>
                <p:oleObj name="Equation" r:id="rId3" imgW="1257120" imgH="304560" progId="Equation.DSMT4">
                  <p:embed/>
                  <p:pic>
                    <p:nvPicPr>
                      <p:cNvPr id="12" name="Объект 11">
                        <a:extLst>
                          <a:ext uri="{FF2B5EF4-FFF2-40B4-BE49-F238E27FC236}">
                            <a16:creationId xmlns:a16="http://schemas.microsoft.com/office/drawing/2014/main" id="{559C83A0-E7DD-4701-9415-860929F67FE0}"/>
                          </a:ext>
                        </a:extLst>
                      </p:cNvPr>
                      <p:cNvPicPr>
                        <a:picLocks noChangeAspect="1" noChangeArrowheads="1"/>
                      </p:cNvPicPr>
                      <p:nvPr/>
                    </p:nvPicPr>
                    <p:blipFill>
                      <a:blip r:embed="rId4"/>
                      <a:srcRect/>
                      <a:stretch>
                        <a:fillRect/>
                      </a:stretch>
                    </p:blipFill>
                    <p:spPr bwMode="auto">
                      <a:xfrm>
                        <a:off x="3707905" y="2123137"/>
                        <a:ext cx="125571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0F2C8E4B-3FE2-4C42-A5FA-DAC837C6FEF4}"/>
              </a:ext>
            </a:extLst>
          </p:cNvPr>
          <p:cNvSpPr txBox="1"/>
          <p:nvPr/>
        </p:nvSpPr>
        <p:spPr>
          <a:xfrm>
            <a:off x="544884" y="2461645"/>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dirty="0">
                <a:latin typeface="Times New Roman" panose="02020603050405020304" pitchFamily="18" charset="0"/>
                <a:cs typeface="Times New Roman" panose="02020603050405020304" pitchFamily="18" charset="0"/>
              </a:rPr>
              <a:t>система автоматического программирования</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BC76B55-ED29-4F86-9E96-70D2E60EF60D}"/>
              </a:ext>
            </a:extLst>
          </p:cNvPr>
          <p:cNvSpPr txBox="1"/>
          <p:nvPr/>
        </p:nvSpPr>
        <p:spPr>
          <a:xfrm>
            <a:off x="2666453" y="2901065"/>
            <a:ext cx="3811093" cy="498663"/>
          </a:xfrm>
          <a:prstGeom prst="rect">
            <a:avLst/>
          </a:prstGeom>
          <a:noFill/>
        </p:spPr>
        <p:txBody>
          <a:bodyPr wrap="square">
            <a:spAutoFit/>
          </a:bodyPr>
          <a:lstStyle/>
          <a:p>
            <a:pPr marL="11113" lvl="1" eaLnBrk="1" hangingPunct="1">
              <a:lnSpc>
                <a:spcPct val="150000"/>
              </a:lnSpc>
              <a:defRPr/>
            </a:pPr>
            <a:r>
              <a:rPr lang="en-US" sz="2000" i="1" dirty="0">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 </a:t>
            </a:r>
            <a:r>
              <a:rPr lang="ru-RU" sz="2000" dirty="0">
                <a:latin typeface="Times New Roman" panose="02020603050405020304" pitchFamily="18" charset="0"/>
                <a:cs typeface="Times New Roman" panose="02020603050405020304" pitchFamily="18" charset="0"/>
              </a:rPr>
              <a:t>заданная функция времени</a:t>
            </a:r>
          </a:p>
        </p:txBody>
      </p:sp>
      <p:sp>
        <p:nvSpPr>
          <p:cNvPr id="11" name="TextBox 10">
            <a:extLst>
              <a:ext uri="{FF2B5EF4-FFF2-40B4-BE49-F238E27FC236}">
                <a16:creationId xmlns:a16="http://schemas.microsoft.com/office/drawing/2014/main" id="{8FB10FDF-9643-45A4-999D-888D1DF7BAC5}"/>
              </a:ext>
            </a:extLst>
          </p:cNvPr>
          <p:cNvSpPr txBox="1"/>
          <p:nvPr/>
        </p:nvSpPr>
        <p:spPr>
          <a:xfrm>
            <a:off x="575291" y="3394776"/>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dirty="0">
                <a:latin typeface="Times New Roman" panose="02020603050405020304" pitchFamily="18" charset="0"/>
                <a:cs typeface="Times New Roman" panose="02020603050405020304" pitchFamily="18" charset="0"/>
              </a:rPr>
              <a:t>следящая система</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1C17178-61A5-49CB-94B5-413A88AD49FE}"/>
              </a:ext>
            </a:extLst>
          </p:cNvPr>
          <p:cNvSpPr txBox="1"/>
          <p:nvPr/>
        </p:nvSpPr>
        <p:spPr>
          <a:xfrm>
            <a:off x="1962777" y="3982814"/>
            <a:ext cx="5289924" cy="498663"/>
          </a:xfrm>
          <a:prstGeom prst="rect">
            <a:avLst/>
          </a:prstGeom>
          <a:noFill/>
        </p:spPr>
        <p:txBody>
          <a:bodyPr wrap="square">
            <a:spAutoFit/>
          </a:bodyPr>
          <a:lstStyle/>
          <a:p>
            <a:pPr marL="11113" lvl="1" eaLnBrk="1" hangingPunct="1">
              <a:lnSpc>
                <a:spcPct val="150000"/>
              </a:lnSpc>
              <a:defRPr/>
            </a:pPr>
            <a:r>
              <a:rPr lang="en-US" sz="2000" i="1" dirty="0">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 </a:t>
            </a:r>
            <a:r>
              <a:rPr lang="ru-RU" sz="2000" dirty="0">
                <a:latin typeface="Times New Roman" panose="02020603050405020304" pitchFamily="18" charset="0"/>
                <a:cs typeface="Times New Roman" panose="02020603050405020304" pitchFamily="18" charset="0"/>
              </a:rPr>
              <a:t>случайная, неизвестная заранее функция</a:t>
            </a:r>
          </a:p>
        </p:txBody>
      </p:sp>
    </p:spTree>
    <p:extLst>
      <p:ext uri="{BB962C8B-B14F-4D97-AF65-F5344CB8AC3E}">
        <p14:creationId xmlns:p14="http://schemas.microsoft.com/office/powerpoint/2010/main" val="329791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0"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13</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Классификация систем управления</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2" y="1124744"/>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По типу математических моделей:</a:t>
            </a:r>
          </a:p>
        </p:txBody>
      </p:sp>
      <p:sp>
        <p:nvSpPr>
          <p:cNvPr id="7" name="TextBox 6">
            <a:extLst>
              <a:ext uri="{FF2B5EF4-FFF2-40B4-BE49-F238E27FC236}">
                <a16:creationId xmlns:a16="http://schemas.microsoft.com/office/drawing/2014/main" id="{6F75BB6B-DD18-4CE8-8EC5-F2F44010A622}"/>
              </a:ext>
            </a:extLst>
          </p:cNvPr>
          <p:cNvSpPr txBox="1"/>
          <p:nvPr/>
        </p:nvSpPr>
        <p:spPr>
          <a:xfrm>
            <a:off x="539552" y="1596694"/>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dirty="0">
                <a:latin typeface="Times New Roman" panose="02020603050405020304" pitchFamily="18" charset="0"/>
                <a:cs typeface="Times New Roman" panose="02020603050405020304" pitchFamily="18" charset="0"/>
              </a:rPr>
              <a:t>линейная система. Поведение описывается линейной моделью</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F2C8E4B-3FE2-4C42-A5FA-DAC837C6FEF4}"/>
              </a:ext>
            </a:extLst>
          </p:cNvPr>
          <p:cNvSpPr txBox="1"/>
          <p:nvPr/>
        </p:nvSpPr>
        <p:spPr>
          <a:xfrm>
            <a:off x="539552" y="2095357"/>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dirty="0">
                <a:latin typeface="Times New Roman" panose="02020603050405020304" pitchFamily="18" charset="0"/>
                <a:cs typeface="Times New Roman" panose="02020603050405020304" pitchFamily="18" charset="0"/>
              </a:rPr>
              <a:t>нелинейная система</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F32E291-E50E-45A4-8992-89FA35CDDCF1}"/>
              </a:ext>
            </a:extLst>
          </p:cNvPr>
          <p:cNvSpPr txBox="1"/>
          <p:nvPr/>
        </p:nvSpPr>
        <p:spPr>
          <a:xfrm>
            <a:off x="539552" y="2793576"/>
            <a:ext cx="8064896" cy="1421992"/>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Пусть при подаче на вход системы внешнего воздействия </a:t>
            </a:r>
            <a:r>
              <a:rPr lang="en-US" sz="2000" b="1" i="1" dirty="0">
                <a:solidFill>
                  <a:schemeClr val="tx2"/>
                </a:solidFill>
                <a:latin typeface="Times New Roman" panose="02020603050405020304" pitchFamily="18" charset="0"/>
                <a:cs typeface="Times New Roman" panose="02020603050405020304" pitchFamily="18" charset="0"/>
              </a:rPr>
              <a:t>u</a:t>
            </a:r>
            <a:r>
              <a:rPr lang="en-US" sz="2000" b="1" baseline="-25000" dirty="0">
                <a:solidFill>
                  <a:schemeClr val="tx2"/>
                </a:solidFill>
                <a:latin typeface="Times New Roman" panose="02020603050405020304" pitchFamily="18" charset="0"/>
                <a:cs typeface="Times New Roman" panose="02020603050405020304" pitchFamily="18" charset="0"/>
              </a:rPr>
              <a:t>1</a:t>
            </a:r>
            <a:r>
              <a:rPr lang="en-US" sz="2000" b="1" dirty="0">
                <a:solidFill>
                  <a:schemeClr val="tx2"/>
                </a:solidFill>
                <a:latin typeface="Times New Roman" panose="02020603050405020304" pitchFamily="18" charset="0"/>
                <a:cs typeface="Times New Roman" panose="02020603050405020304" pitchFamily="18" charset="0"/>
              </a:rPr>
              <a:t>(</a:t>
            </a:r>
            <a:r>
              <a:rPr lang="en-US" sz="2000" b="1" i="1" dirty="0">
                <a:solidFill>
                  <a:schemeClr val="tx2"/>
                </a:solidFill>
                <a:latin typeface="Times New Roman" panose="02020603050405020304" pitchFamily="18" charset="0"/>
                <a:cs typeface="Times New Roman" panose="02020603050405020304" pitchFamily="18" charset="0"/>
              </a:rPr>
              <a:t>t</a:t>
            </a:r>
            <a:r>
              <a:rPr lang="en-US" sz="2000" b="1" dirty="0">
                <a:solidFill>
                  <a:schemeClr val="tx2"/>
                </a:solidFill>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получается выходной сигнал </a:t>
            </a:r>
            <a:r>
              <a:rPr lang="en-US" sz="2000" b="1" i="1" dirty="0">
                <a:solidFill>
                  <a:schemeClr val="tx2"/>
                </a:solidFill>
                <a:latin typeface="Times New Roman" panose="02020603050405020304" pitchFamily="18" charset="0"/>
                <a:cs typeface="Times New Roman" panose="02020603050405020304" pitchFamily="18" charset="0"/>
              </a:rPr>
              <a:t>y</a:t>
            </a:r>
            <a:r>
              <a:rPr lang="en-US" sz="2000" b="1" baseline="-25000" dirty="0">
                <a:solidFill>
                  <a:schemeClr val="tx2"/>
                </a:solidFill>
                <a:latin typeface="Times New Roman" panose="02020603050405020304" pitchFamily="18" charset="0"/>
                <a:cs typeface="Times New Roman" panose="02020603050405020304" pitchFamily="18" charset="0"/>
              </a:rPr>
              <a:t>1</a:t>
            </a:r>
            <a:r>
              <a:rPr lang="en-US" sz="2000" b="1" dirty="0">
                <a:solidFill>
                  <a:schemeClr val="tx2"/>
                </a:solidFill>
                <a:latin typeface="Times New Roman" panose="02020603050405020304" pitchFamily="18" charset="0"/>
                <a:cs typeface="Times New Roman" panose="02020603050405020304" pitchFamily="18" charset="0"/>
              </a:rPr>
              <a:t>(</a:t>
            </a:r>
            <a:r>
              <a:rPr lang="en-US" sz="2000" b="1" i="1" dirty="0">
                <a:solidFill>
                  <a:schemeClr val="tx2"/>
                </a:solidFill>
                <a:latin typeface="Times New Roman" panose="02020603050405020304" pitchFamily="18" charset="0"/>
                <a:cs typeface="Times New Roman" panose="02020603050405020304" pitchFamily="18" charset="0"/>
              </a:rPr>
              <a:t>t</a:t>
            </a:r>
            <a:r>
              <a:rPr lang="en-US" sz="2000" b="1" dirty="0">
                <a:solidFill>
                  <a:schemeClr val="tx2"/>
                </a:solidFill>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а при подаче на вход системы</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сигнала </a:t>
            </a:r>
            <a:r>
              <a:rPr lang="en-US" sz="2000" b="1" i="1" dirty="0">
                <a:solidFill>
                  <a:schemeClr val="tx2"/>
                </a:solidFill>
                <a:latin typeface="Times New Roman" panose="02020603050405020304" pitchFamily="18" charset="0"/>
                <a:cs typeface="Times New Roman" panose="02020603050405020304" pitchFamily="18" charset="0"/>
              </a:rPr>
              <a:t>u</a:t>
            </a:r>
            <a:r>
              <a:rPr lang="en-US" sz="2000" b="1" baseline="-25000" dirty="0">
                <a:solidFill>
                  <a:schemeClr val="tx2"/>
                </a:solidFill>
                <a:latin typeface="Times New Roman" panose="02020603050405020304" pitchFamily="18" charset="0"/>
                <a:cs typeface="Times New Roman" panose="02020603050405020304" pitchFamily="18" charset="0"/>
              </a:rPr>
              <a:t>2</a:t>
            </a:r>
            <a:r>
              <a:rPr lang="en-US" sz="2000" b="1" dirty="0">
                <a:solidFill>
                  <a:schemeClr val="tx2"/>
                </a:solidFill>
                <a:latin typeface="Times New Roman" panose="02020603050405020304" pitchFamily="18" charset="0"/>
                <a:cs typeface="Times New Roman" panose="02020603050405020304" pitchFamily="18" charset="0"/>
              </a:rPr>
              <a:t>(</a:t>
            </a:r>
            <a:r>
              <a:rPr lang="en-US" sz="2000" b="1" i="1" dirty="0">
                <a:solidFill>
                  <a:schemeClr val="tx2"/>
                </a:solidFill>
                <a:latin typeface="Times New Roman" panose="02020603050405020304" pitchFamily="18" charset="0"/>
                <a:cs typeface="Times New Roman" panose="02020603050405020304" pitchFamily="18" charset="0"/>
              </a:rPr>
              <a:t>t</a:t>
            </a:r>
            <a:r>
              <a:rPr lang="en-US" sz="2000" b="1" dirty="0">
                <a:solidFill>
                  <a:schemeClr val="tx2"/>
                </a:solidFill>
                <a:latin typeface="Times New Roman" panose="02020603050405020304" pitchFamily="18" charset="0"/>
                <a:cs typeface="Times New Roman" panose="02020603050405020304" pitchFamily="18" charset="0"/>
              </a:rPr>
              <a:t>)</a:t>
            </a:r>
            <a:r>
              <a:rPr lang="ru-RU" sz="2000" dirty="0">
                <a:latin typeface="Times New Roman" panose="02020603050405020304" pitchFamily="18" charset="0"/>
                <a:cs typeface="Times New Roman" panose="02020603050405020304" pitchFamily="18" charset="0"/>
              </a:rPr>
              <a:t> получается выходной сигнал </a:t>
            </a:r>
            <a:r>
              <a:rPr lang="en-US" sz="2000" b="1" i="1" dirty="0">
                <a:solidFill>
                  <a:schemeClr val="tx2"/>
                </a:solidFill>
                <a:latin typeface="Times New Roman" panose="02020603050405020304" pitchFamily="18" charset="0"/>
                <a:cs typeface="Times New Roman" panose="02020603050405020304" pitchFamily="18" charset="0"/>
              </a:rPr>
              <a:t>y</a:t>
            </a:r>
            <a:r>
              <a:rPr lang="en-US" sz="2000" b="1" baseline="-25000" dirty="0">
                <a:solidFill>
                  <a:schemeClr val="tx2"/>
                </a:solidFill>
                <a:latin typeface="Times New Roman" panose="02020603050405020304" pitchFamily="18" charset="0"/>
                <a:cs typeface="Times New Roman" panose="02020603050405020304" pitchFamily="18" charset="0"/>
              </a:rPr>
              <a:t>2</a:t>
            </a:r>
            <a:r>
              <a:rPr lang="en-US" sz="2000" b="1" dirty="0">
                <a:solidFill>
                  <a:schemeClr val="tx2"/>
                </a:solidFill>
                <a:latin typeface="Times New Roman" panose="02020603050405020304" pitchFamily="18" charset="0"/>
                <a:cs typeface="Times New Roman" panose="02020603050405020304" pitchFamily="18" charset="0"/>
              </a:rPr>
              <a:t>(</a:t>
            </a:r>
            <a:r>
              <a:rPr lang="en-US" sz="2000" b="1" i="1" dirty="0">
                <a:solidFill>
                  <a:schemeClr val="tx2"/>
                </a:solidFill>
                <a:latin typeface="Times New Roman" panose="02020603050405020304" pitchFamily="18" charset="0"/>
                <a:cs typeface="Times New Roman" panose="02020603050405020304" pitchFamily="18" charset="0"/>
              </a:rPr>
              <a:t>t</a:t>
            </a:r>
            <a:r>
              <a:rPr lang="en-US" sz="2000" b="1" dirty="0">
                <a:solidFill>
                  <a:schemeClr val="tx2"/>
                </a:solidFill>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p:txBody>
      </p:sp>
      <p:graphicFrame>
        <p:nvGraphicFramePr>
          <p:cNvPr id="15" name="Объект 14">
            <a:extLst>
              <a:ext uri="{FF2B5EF4-FFF2-40B4-BE49-F238E27FC236}">
                <a16:creationId xmlns:a16="http://schemas.microsoft.com/office/drawing/2014/main" id="{0D37579A-58B0-4343-9335-0A833001453E}"/>
              </a:ext>
            </a:extLst>
          </p:cNvPr>
          <p:cNvGraphicFramePr>
            <a:graphicFrameLocks noChangeAspect="1"/>
          </p:cNvGraphicFramePr>
          <p:nvPr>
            <p:extLst>
              <p:ext uri="{D42A27DB-BD31-4B8C-83A1-F6EECF244321}">
                <p14:modId xmlns:p14="http://schemas.microsoft.com/office/powerpoint/2010/main" val="361480841"/>
              </p:ext>
            </p:extLst>
          </p:nvPr>
        </p:nvGraphicFramePr>
        <p:xfrm>
          <a:off x="2654417" y="5055537"/>
          <a:ext cx="1939925" cy="330200"/>
        </p:xfrm>
        <a:graphic>
          <a:graphicData uri="http://schemas.openxmlformats.org/presentationml/2006/ole">
            <mc:AlternateContent xmlns:mc="http://schemas.openxmlformats.org/markup-compatibility/2006">
              <mc:Choice xmlns:v="urn:schemas-microsoft-com:vml" Requires="v">
                <p:oleObj name="Equation" r:id="rId3" imgW="1942920" imgH="330120" progId="Equation.DSMT4">
                  <p:embed/>
                </p:oleObj>
              </mc:Choice>
              <mc:Fallback>
                <p:oleObj name="Equation" r:id="rId3" imgW="1942920" imgH="330120" progId="Equation.DSMT4">
                  <p:embed/>
                  <p:pic>
                    <p:nvPicPr>
                      <p:cNvPr id="12" name="Объект 11">
                        <a:extLst>
                          <a:ext uri="{FF2B5EF4-FFF2-40B4-BE49-F238E27FC236}">
                            <a16:creationId xmlns:a16="http://schemas.microsoft.com/office/drawing/2014/main" id="{559C83A0-E7DD-4701-9415-860929F67FE0}"/>
                          </a:ext>
                        </a:extLst>
                      </p:cNvPr>
                      <p:cNvPicPr>
                        <a:picLocks noChangeAspect="1" noChangeArrowheads="1"/>
                      </p:cNvPicPr>
                      <p:nvPr/>
                    </p:nvPicPr>
                    <p:blipFill>
                      <a:blip r:embed="rId4"/>
                      <a:srcRect/>
                      <a:stretch>
                        <a:fillRect/>
                      </a:stretch>
                    </p:blipFill>
                    <p:spPr bwMode="auto">
                      <a:xfrm>
                        <a:off x="2654417" y="5055537"/>
                        <a:ext cx="1939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F4D5A031-0D5A-49FF-8C5B-0F68CA06C523}"/>
              </a:ext>
            </a:extLst>
          </p:cNvPr>
          <p:cNvSpPr txBox="1"/>
          <p:nvPr/>
        </p:nvSpPr>
        <p:spPr>
          <a:xfrm>
            <a:off x="539552" y="4404620"/>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Теперь подадим: </a:t>
            </a:r>
          </a:p>
        </p:txBody>
      </p:sp>
      <p:sp>
        <p:nvSpPr>
          <p:cNvPr id="18" name="TextBox 17">
            <a:extLst>
              <a:ext uri="{FF2B5EF4-FFF2-40B4-BE49-F238E27FC236}">
                <a16:creationId xmlns:a16="http://schemas.microsoft.com/office/drawing/2014/main" id="{A986018F-A9FA-42FE-AE9A-5CE55236D04F}"/>
              </a:ext>
            </a:extLst>
          </p:cNvPr>
          <p:cNvSpPr txBox="1"/>
          <p:nvPr/>
        </p:nvSpPr>
        <p:spPr>
          <a:xfrm>
            <a:off x="539552" y="5286225"/>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Если: </a:t>
            </a:r>
          </a:p>
        </p:txBody>
      </p:sp>
      <p:graphicFrame>
        <p:nvGraphicFramePr>
          <p:cNvPr id="19" name="Объект 18">
            <a:extLst>
              <a:ext uri="{FF2B5EF4-FFF2-40B4-BE49-F238E27FC236}">
                <a16:creationId xmlns:a16="http://schemas.microsoft.com/office/drawing/2014/main" id="{8F9734E7-BADF-4C4F-896B-4C37E9E9F6B8}"/>
              </a:ext>
            </a:extLst>
          </p:cNvPr>
          <p:cNvGraphicFramePr>
            <a:graphicFrameLocks noChangeAspect="1"/>
          </p:cNvGraphicFramePr>
          <p:nvPr>
            <p:extLst>
              <p:ext uri="{D42A27DB-BD31-4B8C-83A1-F6EECF244321}">
                <p14:modId xmlns:p14="http://schemas.microsoft.com/office/powerpoint/2010/main" val="562899571"/>
              </p:ext>
            </p:extLst>
          </p:nvPr>
        </p:nvGraphicFramePr>
        <p:xfrm>
          <a:off x="2636838" y="5792788"/>
          <a:ext cx="1978025" cy="330200"/>
        </p:xfrm>
        <a:graphic>
          <a:graphicData uri="http://schemas.openxmlformats.org/presentationml/2006/ole">
            <mc:AlternateContent xmlns:mc="http://schemas.openxmlformats.org/markup-compatibility/2006">
              <mc:Choice xmlns:v="urn:schemas-microsoft-com:vml" Requires="v">
                <p:oleObj name="Equation" r:id="rId5" imgW="1981080" imgH="330120" progId="Equation.DSMT4">
                  <p:embed/>
                </p:oleObj>
              </mc:Choice>
              <mc:Fallback>
                <p:oleObj name="Equation" r:id="rId5" imgW="1981080" imgH="330120" progId="Equation.DSMT4">
                  <p:embed/>
                  <p:pic>
                    <p:nvPicPr>
                      <p:cNvPr id="15" name="Объект 14">
                        <a:extLst>
                          <a:ext uri="{FF2B5EF4-FFF2-40B4-BE49-F238E27FC236}">
                            <a16:creationId xmlns:a16="http://schemas.microsoft.com/office/drawing/2014/main" id="{0D37579A-58B0-4343-9335-0A833001453E}"/>
                          </a:ext>
                        </a:extLst>
                      </p:cNvPr>
                      <p:cNvPicPr>
                        <a:picLocks noChangeAspect="1" noChangeArrowheads="1"/>
                      </p:cNvPicPr>
                      <p:nvPr/>
                    </p:nvPicPr>
                    <p:blipFill>
                      <a:blip r:embed="rId6"/>
                      <a:srcRect/>
                      <a:stretch>
                        <a:fillRect/>
                      </a:stretch>
                    </p:blipFill>
                    <p:spPr bwMode="auto">
                      <a:xfrm>
                        <a:off x="2636838" y="5792788"/>
                        <a:ext cx="19780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39E162FC-1397-40E5-A0E7-E395AECB6D47}"/>
              </a:ext>
            </a:extLst>
          </p:cNvPr>
          <p:cNvSpPr txBox="1"/>
          <p:nvPr/>
        </p:nvSpPr>
        <p:spPr>
          <a:xfrm>
            <a:off x="509540" y="6015576"/>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то система линейная. </a:t>
            </a:r>
          </a:p>
        </p:txBody>
      </p:sp>
    </p:spTree>
    <p:extLst>
      <p:ext uri="{BB962C8B-B14F-4D97-AF65-F5344CB8AC3E}">
        <p14:creationId xmlns:p14="http://schemas.microsoft.com/office/powerpoint/2010/main" val="251180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3" grpId="0"/>
      <p:bldP spid="17" grpId="0"/>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14</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Классификация систем управления</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2" y="1124744"/>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По типу сигнала:</a:t>
            </a:r>
          </a:p>
        </p:txBody>
      </p:sp>
      <p:sp>
        <p:nvSpPr>
          <p:cNvPr id="7" name="TextBox 6">
            <a:extLst>
              <a:ext uri="{FF2B5EF4-FFF2-40B4-BE49-F238E27FC236}">
                <a16:creationId xmlns:a16="http://schemas.microsoft.com/office/drawing/2014/main" id="{6F75BB6B-DD18-4CE8-8EC5-F2F44010A622}"/>
              </a:ext>
            </a:extLst>
          </p:cNvPr>
          <p:cNvSpPr txBox="1"/>
          <p:nvPr/>
        </p:nvSpPr>
        <p:spPr>
          <a:xfrm>
            <a:off x="539552" y="1596694"/>
            <a:ext cx="8064896" cy="960328"/>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Непрерывные или аналоговые. </a:t>
            </a:r>
            <a:r>
              <a:rPr lang="ru-RU" sz="2000" dirty="0">
                <a:latin typeface="Times New Roman" panose="02020603050405020304" pitchFamily="18" charset="0"/>
                <a:cs typeface="Times New Roman" panose="02020603050405020304" pitchFamily="18" charset="0"/>
              </a:rPr>
              <a:t>В любой точке системы сигналы являются непрерывными функциями:</a:t>
            </a:r>
            <a:endParaRPr lang="ru-RU" sz="2000" b="1" dirty="0">
              <a:solidFill>
                <a:schemeClr val="tx2"/>
              </a:solidFill>
              <a:latin typeface="Times New Roman" panose="02020603050405020304" pitchFamily="18" charset="0"/>
              <a:cs typeface="Times New Roman" panose="02020603050405020304" pitchFamily="18" charset="0"/>
            </a:endParaRPr>
          </a:p>
        </p:txBody>
      </p:sp>
      <p:pic>
        <p:nvPicPr>
          <p:cNvPr id="13" name="Picture 23">
            <a:extLst>
              <a:ext uri="{FF2B5EF4-FFF2-40B4-BE49-F238E27FC236}">
                <a16:creationId xmlns:a16="http://schemas.microsoft.com/office/drawing/2014/main" id="{31503F3B-B586-41B0-8093-4AAAC54E9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969" y="2515646"/>
            <a:ext cx="2238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8DE210B-CB75-4AF5-9436-FFD4AC85DA6B}"/>
              </a:ext>
            </a:extLst>
          </p:cNvPr>
          <p:cNvSpPr txBox="1"/>
          <p:nvPr/>
        </p:nvSpPr>
        <p:spPr>
          <a:xfrm>
            <a:off x="539552" y="3980852"/>
            <a:ext cx="8064896" cy="960328"/>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Дискретные. </a:t>
            </a:r>
            <a:r>
              <a:rPr lang="ru-RU" sz="2000" dirty="0">
                <a:latin typeface="Times New Roman" panose="02020603050405020304" pitchFamily="18" charset="0"/>
                <a:cs typeface="Times New Roman" panose="02020603050405020304" pitchFamily="18" charset="0"/>
              </a:rPr>
              <a:t>Хотя бы в одном месте системы сигналы являются решетчатыми функциями:</a:t>
            </a:r>
            <a:endParaRPr lang="ru-RU" sz="2000" b="1" dirty="0">
              <a:solidFill>
                <a:schemeClr val="tx2"/>
              </a:solidFill>
              <a:latin typeface="Times New Roman" panose="02020603050405020304" pitchFamily="18" charset="0"/>
              <a:cs typeface="Times New Roman" panose="02020603050405020304" pitchFamily="18" charset="0"/>
            </a:endParaRPr>
          </a:p>
        </p:txBody>
      </p:sp>
      <p:pic>
        <p:nvPicPr>
          <p:cNvPr id="17" name="Picture 24">
            <a:extLst>
              <a:ext uri="{FF2B5EF4-FFF2-40B4-BE49-F238E27FC236}">
                <a16:creationId xmlns:a16="http://schemas.microsoft.com/office/drawing/2014/main" id="{DE328D61-A237-40AF-9047-94C1F2F18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968" y="4919662"/>
            <a:ext cx="22383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23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F19F306E-2420-422E-A205-6440AF4BF1BF}"/>
              </a:ext>
            </a:extLst>
          </p:cNvPr>
          <p:cNvSpPr>
            <a:spLocks noGrp="1"/>
          </p:cNvSpPr>
          <p:nvPr>
            <p:ph type="ctrTitle"/>
          </p:nvPr>
        </p:nvSpPr>
        <p:spPr>
          <a:xfrm>
            <a:off x="306388" y="1889125"/>
            <a:ext cx="8531225" cy="1512888"/>
          </a:xfrm>
        </p:spPr>
        <p:txBody>
          <a:bodyPr/>
          <a:lstStyle/>
          <a:p>
            <a:r>
              <a:rPr lang="ru-RU" altLang="ru-RU" sz="3300" dirty="0">
                <a:solidFill>
                  <a:srgbClr val="354B98"/>
                </a:solidFill>
                <a:latin typeface="Times New Roman" panose="02020603050405020304" pitchFamily="18" charset="0"/>
                <a:cs typeface="Times New Roman" panose="02020603050405020304" pitchFamily="18" charset="0"/>
              </a:rPr>
              <a:t>Критерии качества систем управления</a:t>
            </a:r>
            <a:endParaRPr lang="ru-RU" altLang="ru-RU" sz="3300" dirty="0">
              <a:solidFill>
                <a:srgbClr val="8798D5"/>
              </a:solidFill>
              <a:latin typeface="Times New Roman" panose="02020603050405020304" pitchFamily="18" charset="0"/>
              <a:cs typeface="Times New Roman" panose="02020603050405020304" pitchFamily="18" charset="0"/>
            </a:endParaRPr>
          </a:p>
        </p:txBody>
      </p:sp>
      <p:sp>
        <p:nvSpPr>
          <p:cNvPr id="8195" name="Подзаголовок 2">
            <a:extLst>
              <a:ext uri="{FF2B5EF4-FFF2-40B4-BE49-F238E27FC236}">
                <a16:creationId xmlns:a16="http://schemas.microsoft.com/office/drawing/2014/main" id="{6B2924BE-487F-483A-AB7B-3816111A3093}"/>
              </a:ext>
            </a:extLst>
          </p:cNvPr>
          <p:cNvSpPr txBox="1">
            <a:spLocks noChangeArrowheads="1"/>
          </p:cNvSpPr>
          <p:nvPr/>
        </p:nvSpPr>
        <p:spPr bwMode="auto">
          <a:xfrm>
            <a:off x="304800" y="5213350"/>
            <a:ext cx="85359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ru-RU" altLang="ru-RU" sz="2800" dirty="0">
              <a:solidFill>
                <a:srgbClr val="354B98"/>
              </a:solidFill>
              <a:latin typeface="ALS Schlange sans" panose="02000506030000020004" pitchFamily="50" charset="-52"/>
              <a:cs typeface="Times New Roman" panose="02020603050405020304" pitchFamily="18" charset="0"/>
            </a:endParaRPr>
          </a:p>
        </p:txBody>
      </p:sp>
      <p:cxnSp>
        <p:nvCxnSpPr>
          <p:cNvPr id="7" name="Прямая соединительная линия 6">
            <a:extLst>
              <a:ext uri="{FF2B5EF4-FFF2-40B4-BE49-F238E27FC236}">
                <a16:creationId xmlns:a16="http://schemas.microsoft.com/office/drawing/2014/main" id="{AD51DB5C-0CEA-485F-9406-A3D35B7FBF5F}"/>
              </a:ext>
            </a:extLst>
          </p:cNvPr>
          <p:cNvCxnSpPr/>
          <p:nvPr/>
        </p:nvCxnSpPr>
        <p:spPr>
          <a:xfrm>
            <a:off x="0" y="4797425"/>
            <a:ext cx="9144000" cy="0"/>
          </a:xfrm>
          <a:prstGeom prst="line">
            <a:avLst/>
          </a:prstGeom>
          <a:ln>
            <a:solidFill>
              <a:srgbClr val="354B98"/>
            </a:solidFill>
          </a:ln>
          <a:effectLst/>
        </p:spPr>
        <p:style>
          <a:lnRef idx="3">
            <a:schemeClr val="accent1"/>
          </a:lnRef>
          <a:fillRef idx="0">
            <a:schemeClr val="accent1"/>
          </a:fillRef>
          <a:effectRef idx="2">
            <a:schemeClr val="accent1"/>
          </a:effectRef>
          <a:fontRef idx="minor">
            <a:schemeClr val="tx1"/>
          </a:fontRef>
        </p:style>
      </p:cxnSp>
      <p:sp>
        <p:nvSpPr>
          <p:cNvPr id="8197" name="Прямоугольник 5">
            <a:extLst>
              <a:ext uri="{FF2B5EF4-FFF2-40B4-BE49-F238E27FC236}">
                <a16:creationId xmlns:a16="http://schemas.microsoft.com/office/drawing/2014/main" id="{BED36909-B599-4A0A-B7AD-E0E363B045EF}"/>
              </a:ext>
            </a:extLst>
          </p:cNvPr>
          <p:cNvSpPr>
            <a:spLocks noChangeArrowheads="1"/>
          </p:cNvSpPr>
          <p:nvPr/>
        </p:nvSpPr>
        <p:spPr bwMode="auto">
          <a:xfrm>
            <a:off x="773113" y="6278563"/>
            <a:ext cx="75977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LS Schlange sans" panose="02000506030000020004" pitchFamily="50" charset="-52"/>
              </a:defRPr>
            </a:lvl1pPr>
            <a:lvl2pPr marL="742950" indent="-285750">
              <a:spcBef>
                <a:spcPct val="20000"/>
              </a:spcBef>
              <a:buFont typeface="Arial" panose="020B0604020202020204" pitchFamily="34" charset="0"/>
              <a:buChar char="–"/>
              <a:defRPr sz="2800">
                <a:solidFill>
                  <a:schemeClr val="tx1"/>
                </a:solidFill>
                <a:latin typeface="ALS Schlange sans" panose="02000506030000020004" pitchFamily="50" charset="-52"/>
              </a:defRPr>
            </a:lvl2pPr>
            <a:lvl3pPr marL="1143000" indent="-228600">
              <a:spcBef>
                <a:spcPct val="20000"/>
              </a:spcBef>
              <a:buFont typeface="Arial" panose="020B0604020202020204" pitchFamily="34" charset="0"/>
              <a:buChar char="•"/>
              <a:defRPr sz="2400">
                <a:solidFill>
                  <a:schemeClr val="tx1"/>
                </a:solidFill>
                <a:latin typeface="ALS Schlange sans" panose="02000506030000020004" pitchFamily="50" charset="-52"/>
              </a:defRPr>
            </a:lvl3pPr>
            <a:lvl4pPr marL="16002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4pPr>
            <a:lvl5pPr marL="20574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9pPr>
          </a:lstStyle>
          <a:p>
            <a:pPr algn="ctr" eaLnBrk="1" hangingPunct="1">
              <a:spcBef>
                <a:spcPct val="0"/>
              </a:spcBef>
              <a:buFontTx/>
              <a:buNone/>
            </a:pPr>
            <a:r>
              <a:rPr lang="en-US" altLang="ru-RU" sz="1500" dirty="0">
                <a:solidFill>
                  <a:srgbClr val="354B98"/>
                </a:solidFill>
                <a:latin typeface="Times New Roman" panose="02020603050405020304" pitchFamily="18" charset="0"/>
                <a:cs typeface="Times New Roman" panose="02020603050405020304" pitchFamily="18" charset="0"/>
              </a:rPr>
              <a:t>Faculty of Control Systems and Industrial Robotics</a:t>
            </a:r>
            <a:r>
              <a:rPr lang="ru-RU" altLang="ru-RU" sz="1500" dirty="0">
                <a:solidFill>
                  <a:srgbClr val="354B98"/>
                </a:solidFill>
                <a:latin typeface="Times New Roman" panose="02020603050405020304" pitchFamily="18" charset="0"/>
                <a:cs typeface="Times New Roman" panose="02020603050405020304" pitchFamily="18" charset="0"/>
              </a:rPr>
              <a:t>, </a:t>
            </a:r>
            <a:r>
              <a:rPr lang="en-US" altLang="ru-RU" sz="1500" dirty="0">
                <a:solidFill>
                  <a:srgbClr val="354B98"/>
                </a:solidFill>
                <a:latin typeface="Times New Roman" panose="02020603050405020304" pitchFamily="18" charset="0"/>
                <a:cs typeface="Times New Roman" panose="02020603050405020304" pitchFamily="18" charset="0"/>
              </a:rPr>
              <a:t>ITMO University</a:t>
            </a:r>
            <a:r>
              <a:rPr lang="ru-RU" altLang="ru-RU" sz="1500" dirty="0">
                <a:solidFill>
                  <a:srgbClr val="354B98"/>
                </a:solidFill>
                <a:latin typeface="Times New Roman" panose="02020603050405020304" pitchFamily="18" charset="0"/>
                <a:cs typeface="Times New Roman" panose="02020603050405020304" pitchFamily="18" charset="0"/>
              </a:rPr>
              <a:t>,</a:t>
            </a:r>
            <a:r>
              <a:rPr lang="en-US" altLang="ru-RU" sz="1500" dirty="0">
                <a:solidFill>
                  <a:srgbClr val="354B98"/>
                </a:solidFill>
                <a:latin typeface="Times New Roman" panose="02020603050405020304" pitchFamily="18" charset="0"/>
                <a:cs typeface="Times New Roman" panose="02020603050405020304" pitchFamily="18" charset="0"/>
              </a:rPr>
              <a:t> Saint Petersburg</a:t>
            </a:r>
          </a:p>
        </p:txBody>
      </p:sp>
    </p:spTree>
    <p:extLst>
      <p:ext uri="{BB962C8B-B14F-4D97-AF65-F5344CB8AC3E}">
        <p14:creationId xmlns:p14="http://schemas.microsoft.com/office/powerpoint/2010/main" val="4010318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16</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Качество систем управления</a:t>
            </a:r>
          </a:p>
        </p:txBody>
      </p:sp>
      <p:sp>
        <p:nvSpPr>
          <p:cNvPr id="8" name="TextBox 7">
            <a:extLst>
              <a:ext uri="{FF2B5EF4-FFF2-40B4-BE49-F238E27FC236}">
                <a16:creationId xmlns:a16="http://schemas.microsoft.com/office/drawing/2014/main" id="{544A8DD5-C730-4AB9-98D4-FD955ECD2A3D}"/>
              </a:ext>
            </a:extLst>
          </p:cNvPr>
          <p:cNvSpPr txBox="1"/>
          <p:nvPr/>
        </p:nvSpPr>
        <p:spPr>
          <a:xfrm>
            <a:off x="683568" y="1268760"/>
            <a:ext cx="8064896" cy="960328"/>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Система управления должна быть не только </a:t>
            </a:r>
            <a:r>
              <a:rPr lang="ru-RU" sz="2000" b="1" dirty="0">
                <a:solidFill>
                  <a:schemeClr val="tx2"/>
                </a:solidFill>
                <a:latin typeface="Times New Roman" panose="02020603050405020304" pitchFamily="18" charset="0"/>
                <a:cs typeface="Times New Roman" panose="02020603050405020304" pitchFamily="18" charset="0"/>
              </a:rPr>
              <a:t>устойчивой</a:t>
            </a:r>
            <a:r>
              <a:rPr lang="ru-RU" sz="2000" dirty="0">
                <a:latin typeface="Times New Roman" panose="02020603050405020304" pitchFamily="18" charset="0"/>
                <a:cs typeface="Times New Roman" panose="02020603050405020304" pitchFamily="18" charset="0"/>
              </a:rPr>
              <a:t>,</a:t>
            </a:r>
            <a:r>
              <a:rPr lang="ru-RU" sz="2000" b="1" dirty="0">
                <a:solidFill>
                  <a:schemeClr val="tx2"/>
                </a:solidFill>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но и иметь определенное </a:t>
            </a:r>
            <a:r>
              <a:rPr lang="ru-RU" sz="2000" b="1" dirty="0">
                <a:solidFill>
                  <a:schemeClr val="tx2"/>
                </a:solidFill>
                <a:latin typeface="Times New Roman" panose="02020603050405020304" pitchFamily="18" charset="0"/>
                <a:cs typeface="Times New Roman" panose="02020603050405020304" pitchFamily="18" charset="0"/>
              </a:rPr>
              <a:t>качество переходного процесса</a:t>
            </a:r>
            <a:r>
              <a:rPr lang="ru-RU" sz="20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C6ED21A8-5D8C-425B-814E-7DD178D282E7}"/>
              </a:ext>
            </a:extLst>
          </p:cNvPr>
          <p:cNvSpPr txBox="1"/>
          <p:nvPr/>
        </p:nvSpPr>
        <p:spPr>
          <a:xfrm>
            <a:off x="683568" y="2348880"/>
            <a:ext cx="8064896" cy="960328"/>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Ошибки в </a:t>
            </a:r>
            <a:r>
              <a:rPr lang="ru-RU" sz="2000" b="1" dirty="0">
                <a:solidFill>
                  <a:schemeClr val="tx2"/>
                </a:solidFill>
                <a:latin typeface="Times New Roman" panose="02020603050405020304" pitchFamily="18" charset="0"/>
                <a:cs typeface="Times New Roman" panose="02020603050405020304" pitchFamily="18" charset="0"/>
              </a:rPr>
              <a:t>установившихся режимах </a:t>
            </a:r>
            <a:r>
              <a:rPr lang="ru-RU" sz="2000" dirty="0">
                <a:latin typeface="Times New Roman" panose="02020603050405020304" pitchFamily="18" charset="0"/>
                <a:cs typeface="Times New Roman" panose="02020603050405020304" pitchFamily="18" charset="0"/>
              </a:rPr>
              <a:t>не должны превышать допустимых значений.</a:t>
            </a:r>
          </a:p>
        </p:txBody>
      </p:sp>
      <p:sp>
        <p:nvSpPr>
          <p:cNvPr id="12" name="TextBox 11">
            <a:extLst>
              <a:ext uri="{FF2B5EF4-FFF2-40B4-BE49-F238E27FC236}">
                <a16:creationId xmlns:a16="http://schemas.microsoft.com/office/drawing/2014/main" id="{D5980635-2DBB-457E-A682-3A1FA4550F3B}"/>
              </a:ext>
            </a:extLst>
          </p:cNvPr>
          <p:cNvSpPr txBox="1"/>
          <p:nvPr/>
        </p:nvSpPr>
        <p:spPr>
          <a:xfrm>
            <a:off x="683568" y="3429000"/>
            <a:ext cx="8064896" cy="960328"/>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Необходимы некоторые </a:t>
            </a:r>
            <a:r>
              <a:rPr lang="ru-RU" sz="2000" b="1" dirty="0">
                <a:solidFill>
                  <a:schemeClr val="tx2"/>
                </a:solidFill>
                <a:latin typeface="Times New Roman" panose="02020603050405020304" pitchFamily="18" charset="0"/>
                <a:cs typeface="Times New Roman" panose="02020603050405020304" pitchFamily="18" charset="0"/>
              </a:rPr>
              <a:t>числовые характеристики</a:t>
            </a:r>
            <a:r>
              <a:rPr lang="ru-RU" sz="2000" dirty="0">
                <a:latin typeface="Times New Roman" panose="02020603050405020304" pitchFamily="18" charset="0"/>
                <a:cs typeface="Times New Roman" panose="02020603050405020304" pitchFamily="18" charset="0"/>
              </a:rPr>
              <a:t>, позволяющие оценивать эффективность систем управления.</a:t>
            </a:r>
          </a:p>
        </p:txBody>
      </p:sp>
      <p:sp>
        <p:nvSpPr>
          <p:cNvPr id="13" name="TextBox 12">
            <a:extLst>
              <a:ext uri="{FF2B5EF4-FFF2-40B4-BE49-F238E27FC236}">
                <a16:creationId xmlns:a16="http://schemas.microsoft.com/office/drawing/2014/main" id="{725EC55D-EF8F-4610-AB81-33C0C3A1AA2E}"/>
              </a:ext>
            </a:extLst>
          </p:cNvPr>
          <p:cNvSpPr txBox="1"/>
          <p:nvPr/>
        </p:nvSpPr>
        <p:spPr>
          <a:xfrm>
            <a:off x="670567" y="4505124"/>
            <a:ext cx="8064896" cy="960328"/>
          </a:xfrm>
          <a:prstGeom prst="rect">
            <a:avLst/>
          </a:prstGeom>
          <a:noFill/>
        </p:spPr>
        <p:txBody>
          <a:bodyPr wrap="square">
            <a:spAutoFit/>
          </a:bodyPr>
          <a:lstStyle/>
          <a:p>
            <a:pPr marL="11113" lvl="1" eaLnBrk="1" hangingPunct="1">
              <a:lnSpc>
                <a:spcPct val="150000"/>
              </a:lnSpc>
              <a:defRPr/>
            </a:pPr>
            <a:r>
              <a:rPr lang="ru-RU" sz="2000" b="1" dirty="0">
                <a:solidFill>
                  <a:schemeClr val="tx2"/>
                </a:solidFill>
                <a:latin typeface="Times New Roman" panose="02020603050405020304" pitchFamily="18" charset="0"/>
                <a:cs typeface="Times New Roman" panose="02020603050405020304" pitchFamily="18" charset="0"/>
              </a:rPr>
              <a:t>Критерии качества </a:t>
            </a:r>
            <a:r>
              <a:rPr lang="ru-RU" sz="2000" dirty="0">
                <a:latin typeface="Times New Roman" panose="02020603050405020304" pitchFamily="18" charset="0"/>
                <a:cs typeface="Times New Roman" panose="02020603050405020304" pitchFamily="18" charset="0"/>
              </a:rPr>
              <a:t>позволяют дать количественную оценку различным автоматическим системам управления.</a:t>
            </a:r>
          </a:p>
        </p:txBody>
      </p:sp>
    </p:spTree>
    <p:extLst>
      <p:ext uri="{BB962C8B-B14F-4D97-AF65-F5344CB8AC3E}">
        <p14:creationId xmlns:p14="http://schemas.microsoft.com/office/powerpoint/2010/main" val="39233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17</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Классификация показателей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1556792"/>
            <a:ext cx="8064896" cy="960328"/>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Прямые. </a:t>
            </a:r>
            <a:r>
              <a:rPr lang="ru-RU" sz="2000" dirty="0">
                <a:latin typeface="Times New Roman" panose="02020603050405020304" pitchFamily="18" charset="0"/>
                <a:cs typeface="Times New Roman" panose="02020603050405020304" pitchFamily="18" charset="0"/>
              </a:rPr>
              <a:t>Определяются непосредственно по переходной характеристике процесса.</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28DE210B-CB75-4AF5-9436-FFD4AC85DA6B}"/>
              </a:ext>
            </a:extLst>
          </p:cNvPr>
          <p:cNvSpPr txBox="1"/>
          <p:nvPr/>
        </p:nvSpPr>
        <p:spPr>
          <a:xfrm>
            <a:off x="683568" y="2517743"/>
            <a:ext cx="8064896" cy="960328"/>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Корневые. </a:t>
            </a:r>
            <a:r>
              <a:rPr lang="ru-RU" sz="2000" dirty="0">
                <a:latin typeface="Times New Roman" panose="02020603050405020304" pitchFamily="18" charset="0"/>
                <a:cs typeface="Times New Roman" panose="02020603050405020304" pitchFamily="18" charset="0"/>
              </a:rPr>
              <a:t>Определяются по корням характеристического полинома.</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58F95DE-2241-434F-88E2-3660EA52E612}"/>
              </a:ext>
            </a:extLst>
          </p:cNvPr>
          <p:cNvSpPr txBox="1"/>
          <p:nvPr/>
        </p:nvSpPr>
        <p:spPr>
          <a:xfrm>
            <a:off x="683568" y="3478071"/>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Частотные. </a:t>
            </a:r>
            <a:r>
              <a:rPr lang="ru-RU" sz="2000" dirty="0">
                <a:latin typeface="Times New Roman" panose="02020603050405020304" pitchFamily="18" charset="0"/>
                <a:cs typeface="Times New Roman" panose="02020603050405020304" pitchFamily="18" charset="0"/>
              </a:rPr>
              <a:t>Определяются по частотным характеристикам.</a:t>
            </a:r>
            <a:endParaRPr lang="ru-RU" sz="2000" b="1" dirty="0">
              <a:solidFill>
                <a:schemeClr val="tx2"/>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1794CC6-DF34-42DB-9B39-1D00DB000398}"/>
              </a:ext>
            </a:extLst>
          </p:cNvPr>
          <p:cNvSpPr txBox="1"/>
          <p:nvPr/>
        </p:nvSpPr>
        <p:spPr>
          <a:xfrm>
            <a:off x="683568" y="4091549"/>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Интегральные. </a:t>
            </a:r>
            <a:r>
              <a:rPr lang="ru-RU" sz="2000" dirty="0">
                <a:latin typeface="Times New Roman" panose="02020603050405020304" pitchFamily="18" charset="0"/>
                <a:cs typeface="Times New Roman" panose="02020603050405020304" pitchFamily="18" charset="0"/>
              </a:rPr>
              <a:t>Получаются путем интегрирования функций.</a:t>
            </a:r>
            <a:endParaRPr lang="ru-RU" sz="2000" b="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4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18</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939662"/>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Ошибка регулирования. </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extLst>
              <p:ext uri="{D42A27DB-BD31-4B8C-83A1-F6EECF244321}">
                <p14:modId xmlns:p14="http://schemas.microsoft.com/office/powerpoint/2010/main" val="392142310"/>
              </p:ext>
            </p:extLst>
          </p:nvPr>
        </p:nvGraphicFramePr>
        <p:xfrm>
          <a:off x="2627784" y="2197150"/>
          <a:ext cx="1736725" cy="304800"/>
        </p:xfrm>
        <a:graphic>
          <a:graphicData uri="http://schemas.openxmlformats.org/presentationml/2006/ole">
            <mc:AlternateContent xmlns:mc="http://schemas.openxmlformats.org/markup-compatibility/2006">
              <mc:Choice xmlns:v="urn:schemas-microsoft-com:vml" Requires="v">
                <p:oleObj name="Equation" r:id="rId3" imgW="1739880" imgH="304560" progId="Equation.DSMT4">
                  <p:embed/>
                </p:oleObj>
              </mc:Choice>
              <mc:Fallback>
                <p:oleObj name="Equation" r:id="rId3" imgW="1739880" imgH="304560" progId="Equation.DSMT4">
                  <p:embed/>
                  <p:pic>
                    <p:nvPicPr>
                      <p:cNvPr id="12" name="Объект 11">
                        <a:extLst>
                          <a:ext uri="{FF2B5EF4-FFF2-40B4-BE49-F238E27FC236}">
                            <a16:creationId xmlns:a16="http://schemas.microsoft.com/office/drawing/2014/main" id="{559C83A0-E7DD-4701-9415-860929F67FE0}"/>
                          </a:ext>
                        </a:extLst>
                      </p:cNvPr>
                      <p:cNvPicPr>
                        <a:picLocks noChangeAspect="1" noChangeArrowheads="1"/>
                      </p:cNvPicPr>
                      <p:nvPr/>
                    </p:nvPicPr>
                    <p:blipFill>
                      <a:blip r:embed="rId4"/>
                      <a:srcRect/>
                      <a:stretch>
                        <a:fillRect/>
                      </a:stretch>
                    </p:blipFill>
                    <p:spPr bwMode="auto">
                      <a:xfrm>
                        <a:off x="2627784" y="2197150"/>
                        <a:ext cx="173672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A77D77FD-775D-41ED-B5FC-E4CE51C02861}"/>
              </a:ext>
            </a:extLst>
          </p:cNvPr>
          <p:cNvSpPr txBox="1"/>
          <p:nvPr/>
        </p:nvSpPr>
        <p:spPr>
          <a:xfrm>
            <a:off x="683568" y="1555170"/>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абсолютная ошибка:</a:t>
            </a:r>
          </a:p>
        </p:txBody>
      </p:sp>
      <p:sp>
        <p:nvSpPr>
          <p:cNvPr id="13" name="TextBox 12">
            <a:extLst>
              <a:ext uri="{FF2B5EF4-FFF2-40B4-BE49-F238E27FC236}">
                <a16:creationId xmlns:a16="http://schemas.microsoft.com/office/drawing/2014/main" id="{1F2ADEDB-96C3-4E30-9A35-236AB0E33838}"/>
              </a:ext>
            </a:extLst>
          </p:cNvPr>
          <p:cNvSpPr txBox="1"/>
          <p:nvPr/>
        </p:nvSpPr>
        <p:spPr>
          <a:xfrm>
            <a:off x="683568" y="2511430"/>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относительная ошибка:</a:t>
            </a:r>
          </a:p>
        </p:txBody>
      </p:sp>
      <p:graphicFrame>
        <p:nvGraphicFramePr>
          <p:cNvPr id="14" name="Объект 13">
            <a:extLst>
              <a:ext uri="{FF2B5EF4-FFF2-40B4-BE49-F238E27FC236}">
                <a16:creationId xmlns:a16="http://schemas.microsoft.com/office/drawing/2014/main" id="{242401FF-37E3-47CC-8A8C-F0B960BA868E}"/>
              </a:ext>
            </a:extLst>
          </p:cNvPr>
          <p:cNvGraphicFramePr>
            <a:graphicFrameLocks noChangeAspect="1"/>
          </p:cNvGraphicFramePr>
          <p:nvPr>
            <p:extLst>
              <p:ext uri="{D42A27DB-BD31-4B8C-83A1-F6EECF244321}">
                <p14:modId xmlns:p14="http://schemas.microsoft.com/office/powerpoint/2010/main" val="1488123834"/>
              </p:ext>
            </p:extLst>
          </p:nvPr>
        </p:nvGraphicFramePr>
        <p:xfrm>
          <a:off x="2627784" y="3000254"/>
          <a:ext cx="1889125" cy="660400"/>
        </p:xfrm>
        <a:graphic>
          <a:graphicData uri="http://schemas.openxmlformats.org/presentationml/2006/ole">
            <mc:AlternateContent xmlns:mc="http://schemas.openxmlformats.org/markup-compatibility/2006">
              <mc:Choice xmlns:v="urn:schemas-microsoft-com:vml" Requires="v">
                <p:oleObj name="Equation" r:id="rId5" imgW="1892160" imgH="660240" progId="Equation.DSMT4">
                  <p:embed/>
                </p:oleObj>
              </mc:Choice>
              <mc:Fallback>
                <p:oleObj name="Equation" r:id="rId5" imgW="1892160" imgH="66024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6"/>
                      <a:srcRect/>
                      <a:stretch>
                        <a:fillRect/>
                      </a:stretch>
                    </p:blipFill>
                    <p:spPr bwMode="auto">
                      <a:xfrm>
                        <a:off x="2627784" y="3000254"/>
                        <a:ext cx="188912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a:extLst>
              <a:ext uri="{FF2B5EF4-FFF2-40B4-BE49-F238E27FC236}">
                <a16:creationId xmlns:a16="http://schemas.microsoft.com/office/drawing/2014/main" id="{275674E5-E710-477C-A0DC-E18F4E46157E}"/>
              </a:ext>
            </a:extLst>
          </p:cNvPr>
          <p:cNvGraphicFramePr>
            <a:graphicFrameLocks noChangeAspect="1"/>
          </p:cNvGraphicFramePr>
          <p:nvPr>
            <p:extLst>
              <p:ext uri="{D42A27DB-BD31-4B8C-83A1-F6EECF244321}">
                <p14:modId xmlns:p14="http://schemas.microsoft.com/office/powerpoint/2010/main" val="1498248163"/>
              </p:ext>
            </p:extLst>
          </p:nvPr>
        </p:nvGraphicFramePr>
        <p:xfrm>
          <a:off x="2627784" y="4183157"/>
          <a:ext cx="2293937" cy="355600"/>
        </p:xfrm>
        <a:graphic>
          <a:graphicData uri="http://schemas.openxmlformats.org/presentationml/2006/ole">
            <mc:AlternateContent xmlns:mc="http://schemas.openxmlformats.org/markup-compatibility/2006">
              <mc:Choice xmlns:v="urn:schemas-microsoft-com:vml" Requires="v">
                <p:oleObj name="Equation" r:id="rId7" imgW="2298600" imgH="355320" progId="Equation.DSMT4">
                  <p:embed/>
                </p:oleObj>
              </mc:Choice>
              <mc:Fallback>
                <p:oleObj name="Equation" r:id="rId7" imgW="2298600" imgH="3553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8"/>
                      <a:srcRect/>
                      <a:stretch>
                        <a:fillRect/>
                      </a:stretch>
                    </p:blipFill>
                    <p:spPr bwMode="auto">
                      <a:xfrm>
                        <a:off x="2627784" y="4183157"/>
                        <a:ext cx="229393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854EBDB8-B2D0-4ED2-8086-474DD7CD91FC}"/>
              </a:ext>
            </a:extLst>
          </p:cNvPr>
          <p:cNvSpPr txBox="1"/>
          <p:nvPr/>
        </p:nvSpPr>
        <p:spPr>
          <a:xfrm>
            <a:off x="667879" y="3582497"/>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максимальная абсолютная ошибка:</a:t>
            </a:r>
          </a:p>
        </p:txBody>
      </p:sp>
      <p:sp>
        <p:nvSpPr>
          <p:cNvPr id="19" name="TextBox 18">
            <a:extLst>
              <a:ext uri="{FF2B5EF4-FFF2-40B4-BE49-F238E27FC236}">
                <a16:creationId xmlns:a16="http://schemas.microsoft.com/office/drawing/2014/main" id="{0A532EE3-D894-4AA7-9520-0F0995A945F8}"/>
              </a:ext>
            </a:extLst>
          </p:cNvPr>
          <p:cNvSpPr txBox="1"/>
          <p:nvPr/>
        </p:nvSpPr>
        <p:spPr>
          <a:xfrm>
            <a:off x="711485" y="4653564"/>
            <a:ext cx="8064896"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максимальная относительная ошибка:</a:t>
            </a:r>
          </a:p>
        </p:txBody>
      </p:sp>
      <p:graphicFrame>
        <p:nvGraphicFramePr>
          <p:cNvPr id="20" name="Объект 19">
            <a:extLst>
              <a:ext uri="{FF2B5EF4-FFF2-40B4-BE49-F238E27FC236}">
                <a16:creationId xmlns:a16="http://schemas.microsoft.com/office/drawing/2014/main" id="{C7D25B65-CFF0-4E77-9E74-7FF011F83D9B}"/>
              </a:ext>
            </a:extLst>
          </p:cNvPr>
          <p:cNvGraphicFramePr>
            <a:graphicFrameLocks noChangeAspect="1"/>
          </p:cNvGraphicFramePr>
          <p:nvPr>
            <p:extLst>
              <p:ext uri="{D42A27DB-BD31-4B8C-83A1-F6EECF244321}">
                <p14:modId xmlns:p14="http://schemas.microsoft.com/office/powerpoint/2010/main" val="374734102"/>
              </p:ext>
            </p:extLst>
          </p:nvPr>
        </p:nvGraphicFramePr>
        <p:xfrm>
          <a:off x="2549525" y="5111750"/>
          <a:ext cx="2459038" cy="736600"/>
        </p:xfrm>
        <a:graphic>
          <a:graphicData uri="http://schemas.openxmlformats.org/presentationml/2006/ole">
            <mc:AlternateContent xmlns:mc="http://schemas.openxmlformats.org/markup-compatibility/2006">
              <mc:Choice xmlns:v="urn:schemas-microsoft-com:vml" Requires="v">
                <p:oleObj name="Equation" r:id="rId9" imgW="2463480" imgH="736560" progId="Equation.DSMT4">
                  <p:embed/>
                </p:oleObj>
              </mc:Choice>
              <mc:Fallback>
                <p:oleObj name="Equation" r:id="rId9" imgW="2463480" imgH="736560" progId="Equation.DSMT4">
                  <p:embed/>
                  <p:pic>
                    <p:nvPicPr>
                      <p:cNvPr id="17" name="Объект 16">
                        <a:extLst>
                          <a:ext uri="{FF2B5EF4-FFF2-40B4-BE49-F238E27FC236}">
                            <a16:creationId xmlns:a16="http://schemas.microsoft.com/office/drawing/2014/main" id="{275674E5-E710-477C-A0DC-E18F4E46157E}"/>
                          </a:ext>
                        </a:extLst>
                      </p:cNvPr>
                      <p:cNvPicPr>
                        <a:picLocks noChangeAspect="1" noChangeArrowheads="1"/>
                      </p:cNvPicPr>
                      <p:nvPr/>
                    </p:nvPicPr>
                    <p:blipFill>
                      <a:blip r:embed="rId10"/>
                      <a:srcRect/>
                      <a:stretch>
                        <a:fillRect/>
                      </a:stretch>
                    </p:blipFill>
                    <p:spPr bwMode="auto">
                      <a:xfrm>
                        <a:off x="2549525" y="5111750"/>
                        <a:ext cx="245903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1" name="Рисунок 20">
            <a:extLst>
              <a:ext uri="{FF2B5EF4-FFF2-40B4-BE49-F238E27FC236}">
                <a16:creationId xmlns:a16="http://schemas.microsoft.com/office/drawing/2014/main" id="{697DF934-8A98-4A48-A7A5-99132A3BD0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5818" y="689283"/>
            <a:ext cx="3988182" cy="2991136"/>
          </a:xfrm>
          <a:prstGeom prst="rect">
            <a:avLst/>
          </a:prstGeom>
        </p:spPr>
      </p:pic>
      <p:pic>
        <p:nvPicPr>
          <p:cNvPr id="23" name="Рисунок 22">
            <a:extLst>
              <a:ext uri="{FF2B5EF4-FFF2-40B4-BE49-F238E27FC236}">
                <a16:creationId xmlns:a16="http://schemas.microsoft.com/office/drawing/2014/main" id="{8F11F9FD-F4A1-48B8-926F-484AA1D138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72204" y="3572355"/>
            <a:ext cx="3955410" cy="2966557"/>
          </a:xfrm>
          <a:prstGeom prst="rect">
            <a:avLst/>
          </a:prstGeom>
        </p:spPr>
      </p:pic>
    </p:spTree>
    <p:extLst>
      <p:ext uri="{BB962C8B-B14F-4D97-AF65-F5344CB8AC3E}">
        <p14:creationId xmlns:p14="http://schemas.microsoft.com/office/powerpoint/2010/main" val="7591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19</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939662"/>
            <a:ext cx="4238153" cy="1421992"/>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Ошибка регулирования. </a:t>
            </a:r>
            <a:r>
              <a:rPr lang="ru-RU" sz="2000" dirty="0">
                <a:latin typeface="Times New Roman" panose="02020603050405020304" pitchFamily="18" charset="0"/>
                <a:cs typeface="Times New Roman" panose="02020603050405020304" pitchFamily="18" charset="0"/>
              </a:rPr>
              <a:t>Типовой режим – постоянное  задающее воздействие.</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extLst>
              <p:ext uri="{D42A27DB-BD31-4B8C-83A1-F6EECF244321}">
                <p14:modId xmlns:p14="http://schemas.microsoft.com/office/powerpoint/2010/main" val="3608584454"/>
              </p:ext>
            </p:extLst>
          </p:nvPr>
        </p:nvGraphicFramePr>
        <p:xfrm>
          <a:off x="1187624" y="3701219"/>
          <a:ext cx="3030538" cy="330200"/>
        </p:xfrm>
        <a:graphic>
          <a:graphicData uri="http://schemas.openxmlformats.org/presentationml/2006/ole">
            <mc:AlternateContent xmlns:mc="http://schemas.openxmlformats.org/markup-compatibility/2006">
              <mc:Choice xmlns:v="urn:schemas-microsoft-com:vml" Requires="v">
                <p:oleObj name="Equation" r:id="rId3" imgW="3035160" imgH="330120" progId="Equation.DSMT4">
                  <p:embed/>
                </p:oleObj>
              </mc:Choice>
              <mc:Fallback>
                <p:oleObj name="Equation" r:id="rId3" imgW="303516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1187624" y="3701219"/>
                        <a:ext cx="30305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590FC7EE-E029-49A7-B643-C6DF64F3ADDA}"/>
              </a:ext>
            </a:extLst>
          </p:cNvPr>
          <p:cNvGraphicFramePr>
            <a:graphicFrameLocks noChangeAspect="1"/>
          </p:cNvGraphicFramePr>
          <p:nvPr>
            <p:extLst>
              <p:ext uri="{D42A27DB-BD31-4B8C-83A1-F6EECF244321}">
                <p14:modId xmlns:p14="http://schemas.microsoft.com/office/powerpoint/2010/main" val="3949387828"/>
              </p:ext>
            </p:extLst>
          </p:nvPr>
        </p:nvGraphicFramePr>
        <p:xfrm>
          <a:off x="1187624" y="3185428"/>
          <a:ext cx="1254125" cy="304800"/>
        </p:xfrm>
        <a:graphic>
          <a:graphicData uri="http://schemas.openxmlformats.org/presentationml/2006/ole">
            <mc:AlternateContent xmlns:mc="http://schemas.openxmlformats.org/markup-compatibility/2006">
              <mc:Choice xmlns:v="urn:schemas-microsoft-com:vml" Requires="v">
                <p:oleObj name="Equation" r:id="rId5" imgW="1257120" imgH="304560" progId="Equation.DSMT4">
                  <p:embed/>
                </p:oleObj>
              </mc:Choice>
              <mc:Fallback>
                <p:oleObj name="Equation" r:id="rId5" imgW="1257120" imgH="30456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6"/>
                      <a:srcRect/>
                      <a:stretch>
                        <a:fillRect/>
                      </a:stretch>
                    </p:blipFill>
                    <p:spPr bwMode="auto">
                      <a:xfrm>
                        <a:off x="1187624" y="3185428"/>
                        <a:ext cx="125412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 name="Рисунок 21">
            <a:extLst>
              <a:ext uri="{FF2B5EF4-FFF2-40B4-BE49-F238E27FC236}">
                <a16:creationId xmlns:a16="http://schemas.microsoft.com/office/drawing/2014/main" id="{7D3C8E6A-7EEA-4B97-AA12-A954FEF23A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55818" y="689283"/>
            <a:ext cx="3988182" cy="2991136"/>
          </a:xfrm>
          <a:prstGeom prst="rect">
            <a:avLst/>
          </a:prstGeom>
        </p:spPr>
      </p:pic>
      <p:pic>
        <p:nvPicPr>
          <p:cNvPr id="8" name="Рисунок 7">
            <a:extLst>
              <a:ext uri="{FF2B5EF4-FFF2-40B4-BE49-F238E27FC236}">
                <a16:creationId xmlns:a16="http://schemas.microsoft.com/office/drawing/2014/main" id="{1C3F7B14-9D70-4092-BB33-990FDEFAEA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5818" y="3656659"/>
            <a:ext cx="3964974" cy="2973731"/>
          </a:xfrm>
          <a:prstGeom prst="rect">
            <a:avLst/>
          </a:prstGeom>
        </p:spPr>
      </p:pic>
    </p:spTree>
    <p:extLst>
      <p:ext uri="{BB962C8B-B14F-4D97-AF65-F5344CB8AC3E}">
        <p14:creationId xmlns:p14="http://schemas.microsoft.com/office/powerpoint/2010/main" val="10122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FFBF903A-312E-4BF8-81E3-657ADDE4A9EB}"/>
              </a:ext>
            </a:extLst>
          </p:cNvPr>
          <p:cNvSpPr>
            <a:spLocks noGrp="1"/>
          </p:cNvSpPr>
          <p:nvPr>
            <p:ph type="ftr" sz="quarter" idx="11"/>
          </p:nvPr>
        </p:nvSpPr>
        <p:spPr/>
        <p:txBody>
          <a:bodyPr/>
          <a:lstStyle/>
          <a:p>
            <a:pPr>
              <a:defRPr/>
            </a:pPr>
            <a:fld id="{3667BF5B-C413-470F-BC98-2514451F9CF5}" type="slidenum">
              <a:rPr lang="ru-RU" sz="1600" smtClean="0">
                <a:solidFill>
                  <a:srgbClr val="354B98"/>
                </a:solidFill>
              </a:rPr>
              <a:pPr>
                <a:defRPr/>
              </a:pPr>
              <a:t>2</a:t>
            </a:fld>
            <a:endParaRPr lang="ru-RU" sz="1600" dirty="0">
              <a:solidFill>
                <a:srgbClr val="354B98"/>
              </a:solidFill>
            </a:endParaRPr>
          </a:p>
        </p:txBody>
      </p:sp>
      <p:sp>
        <p:nvSpPr>
          <p:cNvPr id="6147" name="Заголовок 17">
            <a:extLst>
              <a:ext uri="{FF2B5EF4-FFF2-40B4-BE49-F238E27FC236}">
                <a16:creationId xmlns:a16="http://schemas.microsoft.com/office/drawing/2014/main" id="{826451A1-A01D-43D7-800A-29B78AFFBF09}"/>
              </a:ext>
            </a:extLst>
          </p:cNvPr>
          <p:cNvSpPr>
            <a:spLocks noGrp="1"/>
          </p:cNvSpPr>
          <p:nvPr>
            <p:ph type="title"/>
          </p:nvPr>
        </p:nvSpPr>
        <p:spPr>
          <a:xfrm>
            <a:off x="0" y="115888"/>
            <a:ext cx="9144000" cy="576262"/>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Содержание</a:t>
            </a:r>
            <a:endParaRPr lang="en-US" altLang="ru-RU" sz="2800" b="1" dirty="0">
              <a:solidFill>
                <a:srgbClr val="354B98"/>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A0EC144-EE51-4B96-B350-51E84B255E28}"/>
              </a:ext>
            </a:extLst>
          </p:cNvPr>
          <p:cNvSpPr txBox="1"/>
          <p:nvPr/>
        </p:nvSpPr>
        <p:spPr>
          <a:xfrm>
            <a:off x="755650" y="981075"/>
            <a:ext cx="7200726" cy="2498441"/>
          </a:xfrm>
          <a:prstGeom prst="rect">
            <a:avLst/>
          </a:prstGeom>
          <a:noFill/>
        </p:spPr>
        <p:txBody>
          <a:bodyPr wrap="square">
            <a:spAutoFit/>
          </a:bodyPr>
          <a:lstStyle/>
          <a:p>
            <a:pPr marL="358775" indent="-358775" eaLnBrk="1" hangingPunct="1">
              <a:lnSpc>
                <a:spcPct val="150000"/>
              </a:lnSpc>
              <a:spcAft>
                <a:spcPts val="1000"/>
              </a:spcAft>
              <a:buFont typeface="Arial" panose="020B0604020202020204" pitchFamily="34" charset="0"/>
              <a:buChar char="•"/>
              <a:defRPr/>
            </a:pPr>
            <a:r>
              <a:rPr lang="ru-RU" sz="2400" dirty="0">
                <a:solidFill>
                  <a:schemeClr val="tx2"/>
                </a:solidFill>
                <a:latin typeface="Times New Roman" panose="02020603050405020304" pitchFamily="18" charset="0"/>
                <a:cs typeface="Times New Roman" panose="02020603050405020304" pitchFamily="18" charset="0"/>
              </a:rPr>
              <a:t>Системы автоматического управления</a:t>
            </a:r>
            <a:endParaRPr lang="en-US" sz="2400" dirty="0">
              <a:solidFill>
                <a:schemeClr val="tx2"/>
              </a:solidFill>
              <a:latin typeface="Times New Roman" panose="02020603050405020304" pitchFamily="18" charset="0"/>
              <a:cs typeface="Times New Roman" panose="02020603050405020304" pitchFamily="18" charset="0"/>
            </a:endParaRPr>
          </a:p>
          <a:p>
            <a:pPr marL="358775" indent="-358775" eaLnBrk="1" hangingPunct="1">
              <a:lnSpc>
                <a:spcPct val="150000"/>
              </a:lnSpc>
              <a:spcAft>
                <a:spcPts val="1000"/>
              </a:spcAft>
              <a:buFont typeface="Arial" panose="020B0604020202020204" pitchFamily="34" charset="0"/>
              <a:buChar char="•"/>
              <a:defRPr/>
            </a:pPr>
            <a:r>
              <a:rPr lang="ru-RU" sz="2400" dirty="0">
                <a:solidFill>
                  <a:schemeClr val="tx2"/>
                </a:solidFill>
                <a:latin typeface="Times New Roman" panose="02020603050405020304" pitchFamily="18" charset="0"/>
                <a:cs typeface="Times New Roman" panose="02020603050405020304" pitchFamily="18" charset="0"/>
              </a:rPr>
              <a:t>Критерии качества систем управления</a:t>
            </a:r>
            <a:endParaRPr lang="en-US" sz="2400" dirty="0">
              <a:solidFill>
                <a:schemeClr val="tx2"/>
              </a:solidFill>
              <a:latin typeface="Times New Roman" panose="02020603050405020304" pitchFamily="18" charset="0"/>
              <a:cs typeface="Times New Roman" panose="02020603050405020304" pitchFamily="18" charset="0"/>
            </a:endParaRPr>
          </a:p>
          <a:p>
            <a:pPr marL="358775" indent="-358775" eaLnBrk="1" hangingPunct="1">
              <a:lnSpc>
                <a:spcPct val="150000"/>
              </a:lnSpc>
              <a:spcAft>
                <a:spcPts val="1000"/>
              </a:spcAft>
              <a:buFont typeface="Arial" panose="020B0604020202020204" pitchFamily="34" charset="0"/>
              <a:buChar char="•"/>
              <a:defRPr/>
            </a:pPr>
            <a:r>
              <a:rPr lang="ru-RU" sz="2400" dirty="0">
                <a:solidFill>
                  <a:schemeClr val="tx2"/>
                </a:solidFill>
                <a:latin typeface="Times New Roman" panose="02020603050405020304" pitchFamily="18" charset="0"/>
                <a:cs typeface="Times New Roman" panose="02020603050405020304" pitchFamily="18" charset="0"/>
              </a:rPr>
              <a:t>Оценка </a:t>
            </a:r>
            <a:r>
              <a:rPr lang="ru-RU" sz="2400" dirty="0" err="1">
                <a:solidFill>
                  <a:schemeClr val="tx2"/>
                </a:solidFill>
                <a:latin typeface="Times New Roman" panose="02020603050405020304" pitchFamily="18" charset="0"/>
                <a:cs typeface="Times New Roman" panose="02020603050405020304" pitchFamily="18" charset="0"/>
              </a:rPr>
              <a:t>точностных</a:t>
            </a:r>
            <a:r>
              <a:rPr lang="ru-RU" sz="2400" dirty="0">
                <a:solidFill>
                  <a:schemeClr val="tx2"/>
                </a:solidFill>
                <a:latin typeface="Times New Roman" panose="02020603050405020304" pitchFamily="18" charset="0"/>
                <a:cs typeface="Times New Roman" panose="02020603050405020304" pitchFamily="18" charset="0"/>
              </a:rPr>
              <a:t> показателей систем управления</a:t>
            </a:r>
            <a:endParaRPr lang="en-US" sz="24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20</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1</a:t>
            </a:r>
          </a:p>
        </p:txBody>
      </p:sp>
      <p:sp>
        <p:nvSpPr>
          <p:cNvPr id="9" name="TextBox 8">
            <a:extLst>
              <a:ext uri="{FF2B5EF4-FFF2-40B4-BE49-F238E27FC236}">
                <a16:creationId xmlns:a16="http://schemas.microsoft.com/office/drawing/2014/main" id="{0C20AD03-3532-40FC-B368-F81FC00954BC}"/>
              </a:ext>
            </a:extLst>
          </p:cNvPr>
          <p:cNvSpPr txBox="1"/>
          <p:nvPr/>
        </p:nvSpPr>
        <p:spPr>
          <a:xfrm>
            <a:off x="755576" y="3785270"/>
            <a:ext cx="6840760"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Определите максимальное значение относительной ошибки:</a:t>
            </a:r>
          </a:p>
        </p:txBody>
      </p:sp>
      <p:graphicFrame>
        <p:nvGraphicFramePr>
          <p:cNvPr id="14" name="Объект 13">
            <a:extLst>
              <a:ext uri="{FF2B5EF4-FFF2-40B4-BE49-F238E27FC236}">
                <a16:creationId xmlns:a16="http://schemas.microsoft.com/office/drawing/2014/main" id="{C7B50BB2-D4D3-470C-B9C1-EA5712E96218}"/>
              </a:ext>
            </a:extLst>
          </p:cNvPr>
          <p:cNvGraphicFramePr>
            <a:graphicFrameLocks noChangeAspect="1"/>
          </p:cNvGraphicFramePr>
          <p:nvPr>
            <p:extLst>
              <p:ext uri="{D42A27DB-BD31-4B8C-83A1-F6EECF244321}">
                <p14:modId xmlns:p14="http://schemas.microsoft.com/office/powerpoint/2010/main" val="2616552118"/>
              </p:ext>
            </p:extLst>
          </p:nvPr>
        </p:nvGraphicFramePr>
        <p:xfrm>
          <a:off x="971600" y="4581128"/>
          <a:ext cx="1749425" cy="330200"/>
        </p:xfrm>
        <a:graphic>
          <a:graphicData uri="http://schemas.openxmlformats.org/presentationml/2006/ole">
            <mc:AlternateContent xmlns:mc="http://schemas.openxmlformats.org/markup-compatibility/2006">
              <mc:Choice xmlns:v="urn:schemas-microsoft-com:vml" Requires="v">
                <p:oleObj name="Equation" r:id="rId3" imgW="1752480" imgH="330120" progId="Equation.DSMT4">
                  <p:embed/>
                </p:oleObj>
              </mc:Choice>
              <mc:Fallback>
                <p:oleObj name="Equation" r:id="rId3" imgW="175248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971600" y="4581128"/>
                        <a:ext cx="17494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a:extLst>
              <a:ext uri="{FF2B5EF4-FFF2-40B4-BE49-F238E27FC236}">
                <a16:creationId xmlns:a16="http://schemas.microsoft.com/office/drawing/2014/main" id="{F64C21BD-B285-4001-ADB0-3970871E3291}"/>
              </a:ext>
            </a:extLst>
          </p:cNvPr>
          <p:cNvGraphicFramePr>
            <a:graphicFrameLocks noChangeAspect="1"/>
          </p:cNvGraphicFramePr>
          <p:nvPr>
            <p:extLst>
              <p:ext uri="{D42A27DB-BD31-4B8C-83A1-F6EECF244321}">
                <p14:modId xmlns:p14="http://schemas.microsoft.com/office/powerpoint/2010/main" val="1986933624"/>
              </p:ext>
            </p:extLst>
          </p:nvPr>
        </p:nvGraphicFramePr>
        <p:xfrm>
          <a:off x="4067944" y="5398755"/>
          <a:ext cx="1774825" cy="330200"/>
        </p:xfrm>
        <a:graphic>
          <a:graphicData uri="http://schemas.openxmlformats.org/presentationml/2006/ole">
            <mc:AlternateContent xmlns:mc="http://schemas.openxmlformats.org/markup-compatibility/2006">
              <mc:Choice xmlns:v="urn:schemas-microsoft-com:vml" Requires="v">
                <p:oleObj name="Equation" r:id="rId5" imgW="1777680" imgH="330120" progId="Equation.DSMT4">
                  <p:embed/>
                </p:oleObj>
              </mc:Choice>
              <mc:Fallback>
                <p:oleObj name="Equation" r:id="rId5" imgW="1777680" imgH="33012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6"/>
                      <a:srcRect/>
                      <a:stretch>
                        <a:fillRect/>
                      </a:stretch>
                    </p:blipFill>
                    <p:spPr bwMode="auto">
                      <a:xfrm>
                        <a:off x="4067944" y="5398755"/>
                        <a:ext cx="17748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a:extLst>
              <a:ext uri="{FF2B5EF4-FFF2-40B4-BE49-F238E27FC236}">
                <a16:creationId xmlns:a16="http://schemas.microsoft.com/office/drawing/2014/main" id="{F76FC8BF-D80B-4DB2-9D9D-01F637789551}"/>
              </a:ext>
            </a:extLst>
          </p:cNvPr>
          <p:cNvGraphicFramePr>
            <a:graphicFrameLocks noChangeAspect="1"/>
          </p:cNvGraphicFramePr>
          <p:nvPr>
            <p:extLst>
              <p:ext uri="{D42A27DB-BD31-4B8C-83A1-F6EECF244321}">
                <p14:modId xmlns:p14="http://schemas.microsoft.com/office/powerpoint/2010/main" val="2161749842"/>
              </p:ext>
            </p:extLst>
          </p:nvPr>
        </p:nvGraphicFramePr>
        <p:xfrm>
          <a:off x="4067944" y="4581128"/>
          <a:ext cx="1774825" cy="330200"/>
        </p:xfrm>
        <a:graphic>
          <a:graphicData uri="http://schemas.openxmlformats.org/presentationml/2006/ole">
            <mc:AlternateContent xmlns:mc="http://schemas.openxmlformats.org/markup-compatibility/2006">
              <mc:Choice xmlns:v="urn:schemas-microsoft-com:vml" Requires="v">
                <p:oleObj name="Equation" r:id="rId7" imgW="1777680" imgH="330120" progId="Equation.DSMT4">
                  <p:embed/>
                </p:oleObj>
              </mc:Choice>
              <mc:Fallback>
                <p:oleObj name="Equation" r:id="rId7" imgW="1777680" imgH="330120" progId="Equation.DSMT4">
                  <p:embed/>
                  <p:pic>
                    <p:nvPicPr>
                      <p:cNvPr id="15" name="Объект 14">
                        <a:extLst>
                          <a:ext uri="{FF2B5EF4-FFF2-40B4-BE49-F238E27FC236}">
                            <a16:creationId xmlns:a16="http://schemas.microsoft.com/office/drawing/2014/main" id="{F64C21BD-B285-4001-ADB0-3970871E3291}"/>
                          </a:ext>
                        </a:extLst>
                      </p:cNvPr>
                      <p:cNvPicPr>
                        <a:picLocks noChangeAspect="1" noChangeArrowheads="1"/>
                      </p:cNvPicPr>
                      <p:nvPr/>
                    </p:nvPicPr>
                    <p:blipFill>
                      <a:blip r:embed="rId8"/>
                      <a:srcRect/>
                      <a:stretch>
                        <a:fillRect/>
                      </a:stretch>
                    </p:blipFill>
                    <p:spPr bwMode="auto">
                      <a:xfrm>
                        <a:off x="4067944" y="4581128"/>
                        <a:ext cx="17748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a:extLst>
              <a:ext uri="{FF2B5EF4-FFF2-40B4-BE49-F238E27FC236}">
                <a16:creationId xmlns:a16="http://schemas.microsoft.com/office/drawing/2014/main" id="{79711502-3409-4DB6-AC27-4554B53A6FAC}"/>
              </a:ext>
            </a:extLst>
          </p:cNvPr>
          <p:cNvGraphicFramePr>
            <a:graphicFrameLocks noChangeAspect="1"/>
          </p:cNvGraphicFramePr>
          <p:nvPr>
            <p:extLst>
              <p:ext uri="{D42A27DB-BD31-4B8C-83A1-F6EECF244321}">
                <p14:modId xmlns:p14="http://schemas.microsoft.com/office/powerpoint/2010/main" val="3966881287"/>
              </p:ext>
            </p:extLst>
          </p:nvPr>
        </p:nvGraphicFramePr>
        <p:xfrm>
          <a:off x="971600" y="5377018"/>
          <a:ext cx="1774825" cy="330200"/>
        </p:xfrm>
        <a:graphic>
          <a:graphicData uri="http://schemas.openxmlformats.org/presentationml/2006/ole">
            <mc:AlternateContent xmlns:mc="http://schemas.openxmlformats.org/markup-compatibility/2006">
              <mc:Choice xmlns:v="urn:schemas-microsoft-com:vml" Requires="v">
                <p:oleObj name="Equation" r:id="rId9" imgW="1777680" imgH="330120" progId="Equation.DSMT4">
                  <p:embed/>
                </p:oleObj>
              </mc:Choice>
              <mc:Fallback>
                <p:oleObj name="Equation" r:id="rId9" imgW="1777680" imgH="330120" progId="Equation.DSMT4">
                  <p:embed/>
                  <p:pic>
                    <p:nvPicPr>
                      <p:cNvPr id="17" name="Объект 16">
                        <a:extLst>
                          <a:ext uri="{FF2B5EF4-FFF2-40B4-BE49-F238E27FC236}">
                            <a16:creationId xmlns:a16="http://schemas.microsoft.com/office/drawing/2014/main" id="{F76FC8BF-D80B-4DB2-9D9D-01F637789551}"/>
                          </a:ext>
                        </a:extLst>
                      </p:cNvPr>
                      <p:cNvPicPr>
                        <a:picLocks noChangeAspect="1" noChangeArrowheads="1"/>
                      </p:cNvPicPr>
                      <p:nvPr/>
                    </p:nvPicPr>
                    <p:blipFill>
                      <a:blip r:embed="rId10"/>
                      <a:srcRect/>
                      <a:stretch>
                        <a:fillRect/>
                      </a:stretch>
                    </p:blipFill>
                    <p:spPr bwMode="auto">
                      <a:xfrm>
                        <a:off x="971600" y="5377018"/>
                        <a:ext cx="17748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Рисунок 18">
            <a:extLst>
              <a:ext uri="{FF2B5EF4-FFF2-40B4-BE49-F238E27FC236}">
                <a16:creationId xmlns:a16="http://schemas.microsoft.com/office/drawing/2014/main" id="{33AA5904-464A-4032-8323-92A6573C1D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6749" y="720664"/>
            <a:ext cx="3988182" cy="2991136"/>
          </a:xfrm>
          <a:prstGeom prst="rect">
            <a:avLst/>
          </a:prstGeom>
        </p:spPr>
      </p:pic>
      <p:pic>
        <p:nvPicPr>
          <p:cNvPr id="12" name="Рисунок 11">
            <a:extLst>
              <a:ext uri="{FF2B5EF4-FFF2-40B4-BE49-F238E27FC236}">
                <a16:creationId xmlns:a16="http://schemas.microsoft.com/office/drawing/2014/main" id="{DF189C3C-E876-4896-BD4A-61144E8FFB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00" y="720664"/>
            <a:ext cx="4086141" cy="3064606"/>
          </a:xfrm>
          <a:prstGeom prst="rect">
            <a:avLst/>
          </a:prstGeom>
        </p:spPr>
      </p:pic>
      <p:sp>
        <p:nvSpPr>
          <p:cNvPr id="11" name="Прямоугольник: скругленные углы 10">
            <a:extLst>
              <a:ext uri="{FF2B5EF4-FFF2-40B4-BE49-F238E27FC236}">
                <a16:creationId xmlns:a16="http://schemas.microsoft.com/office/drawing/2014/main" id="{6A7D2F3A-5A19-4AA5-9416-B5ED437BD40B}"/>
              </a:ext>
            </a:extLst>
          </p:cNvPr>
          <p:cNvSpPr/>
          <p:nvPr/>
        </p:nvSpPr>
        <p:spPr>
          <a:xfrm>
            <a:off x="3995936" y="5288841"/>
            <a:ext cx="1944216"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66258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21</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939662"/>
            <a:ext cx="4238153" cy="1421992"/>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Ошибка регулирования. </a:t>
            </a:r>
            <a:r>
              <a:rPr lang="ru-RU" sz="2000" dirty="0">
                <a:latin typeface="Times New Roman" panose="02020603050405020304" pitchFamily="18" charset="0"/>
                <a:cs typeface="Times New Roman" panose="02020603050405020304" pitchFamily="18" charset="0"/>
              </a:rPr>
              <a:t>Типовой режим – движение с постоянной скоростью.</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nvGraphicFramePr>
        <p:xfrm>
          <a:off x="1187624" y="3701219"/>
          <a:ext cx="3030538" cy="330200"/>
        </p:xfrm>
        <a:graphic>
          <a:graphicData uri="http://schemas.openxmlformats.org/presentationml/2006/ole">
            <mc:AlternateContent xmlns:mc="http://schemas.openxmlformats.org/markup-compatibility/2006">
              <mc:Choice xmlns:v="urn:schemas-microsoft-com:vml" Requires="v">
                <p:oleObj name="Equation" r:id="rId3" imgW="3035160" imgH="330120" progId="Equation.DSMT4">
                  <p:embed/>
                </p:oleObj>
              </mc:Choice>
              <mc:Fallback>
                <p:oleObj name="Equation" r:id="rId3" imgW="303516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1187624" y="3701219"/>
                        <a:ext cx="30305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590FC7EE-E029-49A7-B643-C6DF64F3ADDA}"/>
              </a:ext>
            </a:extLst>
          </p:cNvPr>
          <p:cNvGraphicFramePr>
            <a:graphicFrameLocks noChangeAspect="1"/>
          </p:cNvGraphicFramePr>
          <p:nvPr>
            <p:extLst>
              <p:ext uri="{D42A27DB-BD31-4B8C-83A1-F6EECF244321}">
                <p14:modId xmlns:p14="http://schemas.microsoft.com/office/powerpoint/2010/main" val="3507189929"/>
              </p:ext>
            </p:extLst>
          </p:nvPr>
        </p:nvGraphicFramePr>
        <p:xfrm>
          <a:off x="1187624" y="3192504"/>
          <a:ext cx="1025525" cy="304800"/>
        </p:xfrm>
        <a:graphic>
          <a:graphicData uri="http://schemas.openxmlformats.org/presentationml/2006/ole">
            <mc:AlternateContent xmlns:mc="http://schemas.openxmlformats.org/markup-compatibility/2006">
              <mc:Choice xmlns:v="urn:schemas-microsoft-com:vml" Requires="v">
                <p:oleObj name="Equation" r:id="rId5" imgW="1028520" imgH="304560" progId="Equation.DSMT4">
                  <p:embed/>
                </p:oleObj>
              </mc:Choice>
              <mc:Fallback>
                <p:oleObj name="Equation" r:id="rId5" imgW="1028520" imgH="304560" progId="Equation.DSMT4">
                  <p:embed/>
                  <p:pic>
                    <p:nvPicPr>
                      <p:cNvPr id="21" name="Объект 20">
                        <a:extLst>
                          <a:ext uri="{FF2B5EF4-FFF2-40B4-BE49-F238E27FC236}">
                            <a16:creationId xmlns:a16="http://schemas.microsoft.com/office/drawing/2014/main" id="{590FC7EE-E029-49A7-B643-C6DF64F3ADDA}"/>
                          </a:ext>
                        </a:extLst>
                      </p:cNvPr>
                      <p:cNvPicPr>
                        <a:picLocks noChangeAspect="1" noChangeArrowheads="1"/>
                      </p:cNvPicPr>
                      <p:nvPr/>
                    </p:nvPicPr>
                    <p:blipFill>
                      <a:blip r:embed="rId6"/>
                      <a:srcRect/>
                      <a:stretch>
                        <a:fillRect/>
                      </a:stretch>
                    </p:blipFill>
                    <p:spPr bwMode="auto">
                      <a:xfrm>
                        <a:off x="1187624" y="3192504"/>
                        <a:ext cx="102552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Рисунок 4">
            <a:extLst>
              <a:ext uri="{FF2B5EF4-FFF2-40B4-BE49-F238E27FC236}">
                <a16:creationId xmlns:a16="http://schemas.microsoft.com/office/drawing/2014/main" id="{78F0F6C4-778A-447F-B701-D70CA7C73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714" y="896319"/>
            <a:ext cx="3696292" cy="2772219"/>
          </a:xfrm>
          <a:prstGeom prst="rect">
            <a:avLst/>
          </a:prstGeom>
        </p:spPr>
      </p:pic>
      <p:pic>
        <p:nvPicPr>
          <p:cNvPr id="8" name="Рисунок 7">
            <a:extLst>
              <a:ext uri="{FF2B5EF4-FFF2-40B4-BE49-F238E27FC236}">
                <a16:creationId xmlns:a16="http://schemas.microsoft.com/office/drawing/2014/main" id="{74967587-CE76-4145-ABE0-1DED1B70A6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714" y="3701219"/>
            <a:ext cx="3696292" cy="2772219"/>
          </a:xfrm>
          <a:prstGeom prst="rect">
            <a:avLst/>
          </a:prstGeom>
        </p:spPr>
      </p:pic>
    </p:spTree>
    <p:extLst>
      <p:ext uri="{BB962C8B-B14F-4D97-AF65-F5344CB8AC3E}">
        <p14:creationId xmlns:p14="http://schemas.microsoft.com/office/powerpoint/2010/main" val="17997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22</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939662"/>
            <a:ext cx="4238153" cy="1421992"/>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Ошибка регулирования. </a:t>
            </a:r>
            <a:r>
              <a:rPr lang="ru-RU" sz="2000" dirty="0">
                <a:latin typeface="Times New Roman" panose="02020603050405020304" pitchFamily="18" charset="0"/>
                <a:cs typeface="Times New Roman" panose="02020603050405020304" pitchFamily="18" charset="0"/>
              </a:rPr>
              <a:t>Типовой режим – движение с ускорением.</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nvGraphicFramePr>
        <p:xfrm>
          <a:off x="1187624" y="3701219"/>
          <a:ext cx="3030538" cy="330200"/>
        </p:xfrm>
        <a:graphic>
          <a:graphicData uri="http://schemas.openxmlformats.org/presentationml/2006/ole">
            <mc:AlternateContent xmlns:mc="http://schemas.openxmlformats.org/markup-compatibility/2006">
              <mc:Choice xmlns:v="urn:schemas-microsoft-com:vml" Requires="v">
                <p:oleObj name="Equation" r:id="rId3" imgW="3035160" imgH="330120" progId="Equation.DSMT4">
                  <p:embed/>
                </p:oleObj>
              </mc:Choice>
              <mc:Fallback>
                <p:oleObj name="Equation" r:id="rId3" imgW="303516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1187624" y="3701219"/>
                        <a:ext cx="30305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590FC7EE-E029-49A7-B643-C6DF64F3ADDA}"/>
              </a:ext>
            </a:extLst>
          </p:cNvPr>
          <p:cNvGraphicFramePr>
            <a:graphicFrameLocks noChangeAspect="1"/>
          </p:cNvGraphicFramePr>
          <p:nvPr>
            <p:extLst>
              <p:ext uri="{D42A27DB-BD31-4B8C-83A1-F6EECF244321}">
                <p14:modId xmlns:p14="http://schemas.microsoft.com/office/powerpoint/2010/main" val="210030451"/>
              </p:ext>
            </p:extLst>
          </p:nvPr>
        </p:nvGraphicFramePr>
        <p:xfrm>
          <a:off x="1187624" y="2876419"/>
          <a:ext cx="1203325" cy="647700"/>
        </p:xfrm>
        <a:graphic>
          <a:graphicData uri="http://schemas.openxmlformats.org/presentationml/2006/ole">
            <mc:AlternateContent xmlns:mc="http://schemas.openxmlformats.org/markup-compatibility/2006">
              <mc:Choice xmlns:v="urn:schemas-microsoft-com:vml" Requires="v">
                <p:oleObj name="Equation" r:id="rId5" imgW="1206360" imgH="647640" progId="Equation.DSMT4">
                  <p:embed/>
                </p:oleObj>
              </mc:Choice>
              <mc:Fallback>
                <p:oleObj name="Equation" r:id="rId5" imgW="1206360" imgH="647640" progId="Equation.DSMT4">
                  <p:embed/>
                  <p:pic>
                    <p:nvPicPr>
                      <p:cNvPr id="21" name="Объект 20">
                        <a:extLst>
                          <a:ext uri="{FF2B5EF4-FFF2-40B4-BE49-F238E27FC236}">
                            <a16:creationId xmlns:a16="http://schemas.microsoft.com/office/drawing/2014/main" id="{590FC7EE-E029-49A7-B643-C6DF64F3ADDA}"/>
                          </a:ext>
                        </a:extLst>
                      </p:cNvPr>
                      <p:cNvPicPr>
                        <a:picLocks noChangeAspect="1" noChangeArrowheads="1"/>
                      </p:cNvPicPr>
                      <p:nvPr/>
                    </p:nvPicPr>
                    <p:blipFill>
                      <a:blip r:embed="rId6"/>
                      <a:srcRect/>
                      <a:stretch>
                        <a:fillRect/>
                      </a:stretch>
                    </p:blipFill>
                    <p:spPr bwMode="auto">
                      <a:xfrm>
                        <a:off x="1187624" y="2876419"/>
                        <a:ext cx="120332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Рисунок 2">
            <a:extLst>
              <a:ext uri="{FF2B5EF4-FFF2-40B4-BE49-F238E27FC236}">
                <a16:creationId xmlns:a16="http://schemas.microsoft.com/office/drawing/2014/main" id="{1FA0E5AB-AF07-47B1-AB21-FD46451147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714" y="847629"/>
            <a:ext cx="3755062" cy="2816296"/>
          </a:xfrm>
          <a:prstGeom prst="rect">
            <a:avLst/>
          </a:prstGeom>
        </p:spPr>
      </p:pic>
      <p:pic>
        <p:nvPicPr>
          <p:cNvPr id="6" name="Рисунок 5">
            <a:extLst>
              <a:ext uri="{FF2B5EF4-FFF2-40B4-BE49-F238E27FC236}">
                <a16:creationId xmlns:a16="http://schemas.microsoft.com/office/drawing/2014/main" id="{1AAE770F-41EF-4DC0-8FC5-D3E7D3D3B1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0554" y="3638307"/>
            <a:ext cx="3789221" cy="2841916"/>
          </a:xfrm>
          <a:prstGeom prst="rect">
            <a:avLst/>
          </a:prstGeom>
        </p:spPr>
      </p:pic>
    </p:spTree>
    <p:extLst>
      <p:ext uri="{BB962C8B-B14F-4D97-AF65-F5344CB8AC3E}">
        <p14:creationId xmlns:p14="http://schemas.microsoft.com/office/powerpoint/2010/main" val="43972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23</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939662"/>
            <a:ext cx="4238153" cy="1421992"/>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Ошибка регулирования. </a:t>
            </a:r>
            <a:r>
              <a:rPr lang="ru-RU" sz="2000" dirty="0">
                <a:latin typeface="Times New Roman" panose="02020603050405020304" pitchFamily="18" charset="0"/>
                <a:cs typeface="Times New Roman" panose="02020603050405020304" pitchFamily="18" charset="0"/>
              </a:rPr>
              <a:t>Типовой режим – движение по синусоиде.</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nvGraphicFramePr>
        <p:xfrm>
          <a:off x="1187624" y="3701219"/>
          <a:ext cx="3030538" cy="330200"/>
        </p:xfrm>
        <a:graphic>
          <a:graphicData uri="http://schemas.openxmlformats.org/presentationml/2006/ole">
            <mc:AlternateContent xmlns:mc="http://schemas.openxmlformats.org/markup-compatibility/2006">
              <mc:Choice xmlns:v="urn:schemas-microsoft-com:vml" Requires="v">
                <p:oleObj name="Equation" r:id="rId3" imgW="3035160" imgH="330120" progId="Equation.DSMT4">
                  <p:embed/>
                </p:oleObj>
              </mc:Choice>
              <mc:Fallback>
                <p:oleObj name="Equation" r:id="rId3" imgW="303516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1187624" y="3701219"/>
                        <a:ext cx="30305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590FC7EE-E029-49A7-B643-C6DF64F3ADDA}"/>
              </a:ext>
            </a:extLst>
          </p:cNvPr>
          <p:cNvGraphicFramePr>
            <a:graphicFrameLocks noChangeAspect="1"/>
          </p:cNvGraphicFramePr>
          <p:nvPr>
            <p:extLst>
              <p:ext uri="{D42A27DB-BD31-4B8C-83A1-F6EECF244321}">
                <p14:modId xmlns:p14="http://schemas.microsoft.com/office/powerpoint/2010/main" val="731724435"/>
              </p:ext>
            </p:extLst>
          </p:nvPr>
        </p:nvGraphicFramePr>
        <p:xfrm>
          <a:off x="1187624" y="3097396"/>
          <a:ext cx="1835150" cy="330200"/>
        </p:xfrm>
        <a:graphic>
          <a:graphicData uri="http://schemas.openxmlformats.org/presentationml/2006/ole">
            <mc:AlternateContent xmlns:mc="http://schemas.openxmlformats.org/markup-compatibility/2006">
              <mc:Choice xmlns:v="urn:schemas-microsoft-com:vml" Requires="v">
                <p:oleObj name="Equation" r:id="rId5" imgW="1841400" imgH="330120" progId="Equation.DSMT4">
                  <p:embed/>
                </p:oleObj>
              </mc:Choice>
              <mc:Fallback>
                <p:oleObj name="Equation" r:id="rId5" imgW="1841400" imgH="330120" progId="Equation.DSMT4">
                  <p:embed/>
                  <p:pic>
                    <p:nvPicPr>
                      <p:cNvPr id="21" name="Объект 20">
                        <a:extLst>
                          <a:ext uri="{FF2B5EF4-FFF2-40B4-BE49-F238E27FC236}">
                            <a16:creationId xmlns:a16="http://schemas.microsoft.com/office/drawing/2014/main" id="{590FC7EE-E029-49A7-B643-C6DF64F3ADDA}"/>
                          </a:ext>
                        </a:extLst>
                      </p:cNvPr>
                      <p:cNvPicPr>
                        <a:picLocks noChangeAspect="1" noChangeArrowheads="1"/>
                      </p:cNvPicPr>
                      <p:nvPr/>
                    </p:nvPicPr>
                    <p:blipFill>
                      <a:blip r:embed="rId6"/>
                      <a:srcRect/>
                      <a:stretch>
                        <a:fillRect/>
                      </a:stretch>
                    </p:blipFill>
                    <p:spPr bwMode="auto">
                      <a:xfrm>
                        <a:off x="1187624" y="3097396"/>
                        <a:ext cx="183515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Рисунок 3">
            <a:extLst>
              <a:ext uri="{FF2B5EF4-FFF2-40B4-BE49-F238E27FC236}">
                <a16:creationId xmlns:a16="http://schemas.microsoft.com/office/drawing/2014/main" id="{EF8AA4C0-7B6C-4883-8454-4B3A970C44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714" y="3709598"/>
            <a:ext cx="3755062" cy="2816297"/>
          </a:xfrm>
          <a:prstGeom prst="rect">
            <a:avLst/>
          </a:prstGeom>
        </p:spPr>
      </p:pic>
      <p:pic>
        <p:nvPicPr>
          <p:cNvPr id="8" name="Рисунок 7">
            <a:extLst>
              <a:ext uri="{FF2B5EF4-FFF2-40B4-BE49-F238E27FC236}">
                <a16:creationId xmlns:a16="http://schemas.microsoft.com/office/drawing/2014/main" id="{D387BA53-847B-4BC2-89A9-997FC8065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714" y="953505"/>
            <a:ext cx="3755062" cy="2816297"/>
          </a:xfrm>
          <a:prstGeom prst="rect">
            <a:avLst/>
          </a:prstGeom>
        </p:spPr>
      </p:pic>
    </p:spTree>
    <p:extLst>
      <p:ext uri="{BB962C8B-B14F-4D97-AF65-F5344CB8AC3E}">
        <p14:creationId xmlns:p14="http://schemas.microsoft.com/office/powerpoint/2010/main" val="50290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2F297C6A-DE98-4962-982C-D1F402CB8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213" y="980728"/>
            <a:ext cx="4292663" cy="3220969"/>
          </a:xfrm>
          <a:prstGeom prst="rect">
            <a:avLst/>
          </a:prstGeom>
        </p:spPr>
      </p:pic>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24</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1011515"/>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Время переходного процесса</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extLst>
              <p:ext uri="{D42A27DB-BD31-4B8C-83A1-F6EECF244321}">
                <p14:modId xmlns:p14="http://schemas.microsoft.com/office/powerpoint/2010/main" val="2645904420"/>
              </p:ext>
            </p:extLst>
          </p:nvPr>
        </p:nvGraphicFramePr>
        <p:xfrm>
          <a:off x="2044701" y="1908186"/>
          <a:ext cx="1001712" cy="330200"/>
        </p:xfrm>
        <a:graphic>
          <a:graphicData uri="http://schemas.openxmlformats.org/presentationml/2006/ole">
            <mc:AlternateContent xmlns:mc="http://schemas.openxmlformats.org/markup-compatibility/2006">
              <mc:Choice xmlns:v="urn:schemas-microsoft-com:vml" Requires="v">
                <p:oleObj name="Equation" r:id="rId4" imgW="1002960" imgH="330120" progId="Equation.DSMT4">
                  <p:embed/>
                </p:oleObj>
              </mc:Choice>
              <mc:Fallback>
                <p:oleObj name="Equation" r:id="rId4" imgW="100296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5"/>
                      <a:srcRect/>
                      <a:stretch>
                        <a:fillRect/>
                      </a:stretch>
                    </p:blipFill>
                    <p:spPr bwMode="auto">
                      <a:xfrm>
                        <a:off x="2044701" y="1908186"/>
                        <a:ext cx="10017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A77D77FD-775D-41ED-B5FC-E4CE51C02861}"/>
              </a:ext>
            </a:extLst>
          </p:cNvPr>
          <p:cNvSpPr txBox="1"/>
          <p:nvPr/>
        </p:nvSpPr>
        <p:spPr>
          <a:xfrm>
            <a:off x="683568" y="2387062"/>
            <a:ext cx="1361133"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где:</a:t>
            </a:r>
          </a:p>
        </p:txBody>
      </p:sp>
      <p:sp>
        <p:nvSpPr>
          <p:cNvPr id="13" name="TextBox 12">
            <a:extLst>
              <a:ext uri="{FF2B5EF4-FFF2-40B4-BE49-F238E27FC236}">
                <a16:creationId xmlns:a16="http://schemas.microsoft.com/office/drawing/2014/main" id="{1F2ADEDB-96C3-4E30-9A35-236AB0E33838}"/>
              </a:ext>
            </a:extLst>
          </p:cNvPr>
          <p:cNvSpPr txBox="1"/>
          <p:nvPr/>
        </p:nvSpPr>
        <p:spPr>
          <a:xfrm>
            <a:off x="2086815" y="3789915"/>
            <a:ext cx="3312368"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для которого справедливо:</a:t>
            </a:r>
          </a:p>
        </p:txBody>
      </p:sp>
      <p:graphicFrame>
        <p:nvGraphicFramePr>
          <p:cNvPr id="14" name="Объект 13">
            <a:extLst>
              <a:ext uri="{FF2B5EF4-FFF2-40B4-BE49-F238E27FC236}">
                <a16:creationId xmlns:a16="http://schemas.microsoft.com/office/drawing/2014/main" id="{242401FF-37E3-47CC-8A8C-F0B960BA868E}"/>
              </a:ext>
            </a:extLst>
          </p:cNvPr>
          <p:cNvGraphicFramePr>
            <a:graphicFrameLocks noChangeAspect="1"/>
          </p:cNvGraphicFramePr>
          <p:nvPr>
            <p:extLst>
              <p:ext uri="{D42A27DB-BD31-4B8C-83A1-F6EECF244321}">
                <p14:modId xmlns:p14="http://schemas.microsoft.com/office/powerpoint/2010/main" val="146531972"/>
              </p:ext>
            </p:extLst>
          </p:nvPr>
        </p:nvGraphicFramePr>
        <p:xfrm>
          <a:off x="910147" y="3961764"/>
          <a:ext cx="1192213" cy="330200"/>
        </p:xfrm>
        <a:graphic>
          <a:graphicData uri="http://schemas.openxmlformats.org/presentationml/2006/ole">
            <mc:AlternateContent xmlns:mc="http://schemas.openxmlformats.org/markup-compatibility/2006">
              <mc:Choice xmlns:v="urn:schemas-microsoft-com:vml" Requires="v">
                <p:oleObj name="Equation" r:id="rId6" imgW="1193760" imgH="330120" progId="Equation.DSMT4">
                  <p:embed/>
                </p:oleObj>
              </mc:Choice>
              <mc:Fallback>
                <p:oleObj name="Equation" r:id="rId6" imgW="1193760" imgH="330120" progId="Equation.DSMT4">
                  <p:embed/>
                  <p:pic>
                    <p:nvPicPr>
                      <p:cNvPr id="14" name="Объект 13">
                        <a:extLst>
                          <a:ext uri="{FF2B5EF4-FFF2-40B4-BE49-F238E27FC236}">
                            <a16:creationId xmlns:a16="http://schemas.microsoft.com/office/drawing/2014/main" id="{242401FF-37E3-47CC-8A8C-F0B960BA868E}"/>
                          </a:ext>
                        </a:extLst>
                      </p:cNvPr>
                      <p:cNvPicPr>
                        <a:picLocks noChangeAspect="1" noChangeArrowheads="1"/>
                      </p:cNvPicPr>
                      <p:nvPr/>
                    </p:nvPicPr>
                    <p:blipFill>
                      <a:blip r:embed="rId7"/>
                      <a:srcRect/>
                      <a:stretch>
                        <a:fillRect/>
                      </a:stretch>
                    </p:blipFill>
                    <p:spPr bwMode="auto">
                      <a:xfrm>
                        <a:off x="910147" y="3961764"/>
                        <a:ext cx="119221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2454465D-65D6-4E72-AF5D-D5FD599097BD}"/>
              </a:ext>
            </a:extLst>
          </p:cNvPr>
          <p:cNvSpPr txBox="1"/>
          <p:nvPr/>
        </p:nvSpPr>
        <p:spPr>
          <a:xfrm>
            <a:off x="839849" y="2885724"/>
            <a:ext cx="4164199" cy="960328"/>
          </a:xfrm>
          <a:prstGeom prst="rect">
            <a:avLst/>
          </a:prstGeom>
          <a:noFill/>
        </p:spPr>
        <p:txBody>
          <a:bodyPr wrap="square">
            <a:spAutoFit/>
          </a:bodyPr>
          <a:lstStyle/>
          <a:p>
            <a:pPr marL="11113" lvl="1" eaLnBrk="1" hangingPunct="1">
              <a:lnSpc>
                <a:spcPct val="150000"/>
              </a:lnSpc>
              <a:defRPr/>
            </a:pPr>
            <a:r>
              <a:rPr lang="en-US" sz="2000" i="1"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0 </a:t>
            </a:r>
            <a:r>
              <a:rPr lang="ru-RU" sz="2000" dirty="0">
                <a:latin typeface="Times New Roman" panose="02020603050405020304" pitchFamily="18" charset="0"/>
                <a:cs typeface="Times New Roman" panose="02020603050405020304" pitchFamily="18" charset="0"/>
              </a:rPr>
              <a:t>– время начала переходного процесса;</a:t>
            </a:r>
          </a:p>
        </p:txBody>
      </p:sp>
      <p:graphicFrame>
        <p:nvGraphicFramePr>
          <p:cNvPr id="10" name="Объект 9">
            <a:extLst>
              <a:ext uri="{FF2B5EF4-FFF2-40B4-BE49-F238E27FC236}">
                <a16:creationId xmlns:a16="http://schemas.microsoft.com/office/drawing/2014/main" id="{E15863C5-B788-441D-90D3-C63C5766A176}"/>
              </a:ext>
            </a:extLst>
          </p:cNvPr>
          <p:cNvGraphicFramePr>
            <a:graphicFrameLocks noChangeAspect="1"/>
          </p:cNvGraphicFramePr>
          <p:nvPr>
            <p:extLst>
              <p:ext uri="{D42A27DB-BD31-4B8C-83A1-F6EECF244321}">
                <p14:modId xmlns:p14="http://schemas.microsoft.com/office/powerpoint/2010/main" val="3711216245"/>
              </p:ext>
            </p:extLst>
          </p:nvPr>
        </p:nvGraphicFramePr>
        <p:xfrm>
          <a:off x="899592" y="4505111"/>
          <a:ext cx="949325" cy="330200"/>
        </p:xfrm>
        <a:graphic>
          <a:graphicData uri="http://schemas.openxmlformats.org/presentationml/2006/ole">
            <mc:AlternateContent xmlns:mc="http://schemas.openxmlformats.org/markup-compatibility/2006">
              <mc:Choice xmlns:v="urn:schemas-microsoft-com:vml" Requires="v">
                <p:oleObj name="Equation" r:id="rId8" imgW="952200" imgH="330120" progId="Equation.DSMT4">
                  <p:embed/>
                </p:oleObj>
              </mc:Choice>
              <mc:Fallback>
                <p:oleObj name="Equation" r:id="rId8" imgW="952200" imgH="3301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9"/>
                      <a:srcRect/>
                      <a:stretch>
                        <a:fillRect/>
                      </a:stretch>
                    </p:blipFill>
                    <p:spPr bwMode="auto">
                      <a:xfrm>
                        <a:off x="899592" y="4505111"/>
                        <a:ext cx="9493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3271C5DB-6CDF-47E0-A19E-856B68DE7E49}"/>
              </a:ext>
            </a:extLst>
          </p:cNvPr>
          <p:cNvSpPr txBox="1"/>
          <p:nvPr/>
        </p:nvSpPr>
        <p:spPr>
          <a:xfrm>
            <a:off x="683567" y="4935917"/>
            <a:ext cx="3312368"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Обычно:</a:t>
            </a:r>
          </a:p>
        </p:txBody>
      </p:sp>
      <p:graphicFrame>
        <p:nvGraphicFramePr>
          <p:cNvPr id="17" name="Объект 16">
            <a:extLst>
              <a:ext uri="{FF2B5EF4-FFF2-40B4-BE49-F238E27FC236}">
                <a16:creationId xmlns:a16="http://schemas.microsoft.com/office/drawing/2014/main" id="{1B9ECC8C-40A3-40F0-A545-72D58A7110D6}"/>
              </a:ext>
            </a:extLst>
          </p:cNvPr>
          <p:cNvGraphicFramePr>
            <a:graphicFrameLocks noChangeAspect="1"/>
          </p:cNvGraphicFramePr>
          <p:nvPr>
            <p:extLst>
              <p:ext uri="{D42A27DB-BD31-4B8C-83A1-F6EECF244321}">
                <p14:modId xmlns:p14="http://schemas.microsoft.com/office/powerpoint/2010/main" val="3975623403"/>
              </p:ext>
            </p:extLst>
          </p:nvPr>
        </p:nvGraphicFramePr>
        <p:xfrm>
          <a:off x="906463" y="5637213"/>
          <a:ext cx="1885950" cy="355600"/>
        </p:xfrm>
        <a:graphic>
          <a:graphicData uri="http://schemas.openxmlformats.org/presentationml/2006/ole">
            <mc:AlternateContent xmlns:mc="http://schemas.openxmlformats.org/markup-compatibility/2006">
              <mc:Choice xmlns:v="urn:schemas-microsoft-com:vml" Requires="v">
                <p:oleObj name="Equation" r:id="rId10" imgW="1892160" imgH="355320" progId="Equation.DSMT4">
                  <p:embed/>
                </p:oleObj>
              </mc:Choice>
              <mc:Fallback>
                <p:oleObj name="Equation" r:id="rId10" imgW="1892160" imgH="355320" progId="Equation.DSMT4">
                  <p:embed/>
                  <p:pic>
                    <p:nvPicPr>
                      <p:cNvPr id="10" name="Объект 9">
                        <a:extLst>
                          <a:ext uri="{FF2B5EF4-FFF2-40B4-BE49-F238E27FC236}">
                            <a16:creationId xmlns:a16="http://schemas.microsoft.com/office/drawing/2014/main" id="{E15863C5-B788-441D-90D3-C63C5766A176}"/>
                          </a:ext>
                        </a:extLst>
                      </p:cNvPr>
                      <p:cNvPicPr>
                        <a:picLocks noChangeAspect="1" noChangeArrowheads="1"/>
                      </p:cNvPicPr>
                      <p:nvPr/>
                    </p:nvPicPr>
                    <p:blipFill>
                      <a:blip r:embed="rId11"/>
                      <a:srcRect/>
                      <a:stretch>
                        <a:fillRect/>
                      </a:stretch>
                    </p:blipFill>
                    <p:spPr bwMode="auto">
                      <a:xfrm>
                        <a:off x="906463" y="5637213"/>
                        <a:ext cx="18859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6475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25</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a:t>
            </a:r>
            <a:r>
              <a:rPr lang="en-US" altLang="ru-RU" sz="2800" b="1" dirty="0">
                <a:solidFill>
                  <a:srgbClr val="354B98"/>
                </a:solidFill>
                <a:latin typeface="Times New Roman" panose="02020603050405020304" pitchFamily="18" charset="0"/>
                <a:cs typeface="Times New Roman" panose="02020603050405020304" pitchFamily="18" charset="0"/>
              </a:rPr>
              <a:t>2</a:t>
            </a:r>
            <a:endParaRPr lang="ru-RU" altLang="ru-RU" sz="2800" b="1" dirty="0">
              <a:solidFill>
                <a:srgbClr val="354B98"/>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20AD03-3532-40FC-B368-F81FC00954BC}"/>
              </a:ext>
            </a:extLst>
          </p:cNvPr>
          <p:cNvSpPr txBox="1"/>
          <p:nvPr/>
        </p:nvSpPr>
        <p:spPr>
          <a:xfrm>
            <a:off x="755576" y="3785270"/>
            <a:ext cx="6840760"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Определите время переходного процесса:</a:t>
            </a:r>
          </a:p>
        </p:txBody>
      </p:sp>
      <p:graphicFrame>
        <p:nvGraphicFramePr>
          <p:cNvPr id="14" name="Объект 13">
            <a:extLst>
              <a:ext uri="{FF2B5EF4-FFF2-40B4-BE49-F238E27FC236}">
                <a16:creationId xmlns:a16="http://schemas.microsoft.com/office/drawing/2014/main" id="{C7B50BB2-D4D3-470C-B9C1-EA5712E96218}"/>
              </a:ext>
            </a:extLst>
          </p:cNvPr>
          <p:cNvGraphicFramePr>
            <a:graphicFrameLocks noChangeAspect="1"/>
          </p:cNvGraphicFramePr>
          <p:nvPr>
            <p:extLst>
              <p:ext uri="{D42A27DB-BD31-4B8C-83A1-F6EECF244321}">
                <p14:modId xmlns:p14="http://schemas.microsoft.com/office/powerpoint/2010/main" val="1026525564"/>
              </p:ext>
            </p:extLst>
          </p:nvPr>
        </p:nvGraphicFramePr>
        <p:xfrm>
          <a:off x="1274763" y="4581525"/>
          <a:ext cx="1141412" cy="330200"/>
        </p:xfrm>
        <a:graphic>
          <a:graphicData uri="http://schemas.openxmlformats.org/presentationml/2006/ole">
            <mc:AlternateContent xmlns:mc="http://schemas.openxmlformats.org/markup-compatibility/2006">
              <mc:Choice xmlns:v="urn:schemas-microsoft-com:vml" Requires="v">
                <p:oleObj name="Equation" r:id="rId3" imgW="1143000" imgH="330120" progId="Equation.DSMT4">
                  <p:embed/>
                </p:oleObj>
              </mc:Choice>
              <mc:Fallback>
                <p:oleObj name="Equation" r:id="rId3" imgW="1143000" imgH="33012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4"/>
                      <a:srcRect/>
                      <a:stretch>
                        <a:fillRect/>
                      </a:stretch>
                    </p:blipFill>
                    <p:spPr bwMode="auto">
                      <a:xfrm>
                        <a:off x="1274763" y="4581525"/>
                        <a:ext cx="11414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Рисунок 2">
            <a:extLst>
              <a:ext uri="{FF2B5EF4-FFF2-40B4-BE49-F238E27FC236}">
                <a16:creationId xmlns:a16="http://schemas.microsoft.com/office/drawing/2014/main" id="{1DE301A1-7409-4CCA-B34E-FAD0F5934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596" y="519987"/>
            <a:ext cx="4550807" cy="3413105"/>
          </a:xfrm>
          <a:prstGeom prst="rect">
            <a:avLst/>
          </a:prstGeom>
        </p:spPr>
      </p:pic>
      <p:graphicFrame>
        <p:nvGraphicFramePr>
          <p:cNvPr id="13" name="Объект 12">
            <a:extLst>
              <a:ext uri="{FF2B5EF4-FFF2-40B4-BE49-F238E27FC236}">
                <a16:creationId xmlns:a16="http://schemas.microsoft.com/office/drawing/2014/main" id="{980AB60E-3F09-432A-AAA8-9D2BC55966C9}"/>
              </a:ext>
            </a:extLst>
          </p:cNvPr>
          <p:cNvGraphicFramePr>
            <a:graphicFrameLocks noChangeAspect="1"/>
          </p:cNvGraphicFramePr>
          <p:nvPr>
            <p:extLst>
              <p:ext uri="{D42A27DB-BD31-4B8C-83A1-F6EECF244321}">
                <p14:modId xmlns:p14="http://schemas.microsoft.com/office/powerpoint/2010/main" val="2056263513"/>
              </p:ext>
            </p:extLst>
          </p:nvPr>
        </p:nvGraphicFramePr>
        <p:xfrm>
          <a:off x="1274763" y="5399088"/>
          <a:ext cx="1179512" cy="330200"/>
        </p:xfrm>
        <a:graphic>
          <a:graphicData uri="http://schemas.openxmlformats.org/presentationml/2006/ole">
            <mc:AlternateContent xmlns:mc="http://schemas.openxmlformats.org/markup-compatibility/2006">
              <mc:Choice xmlns:v="urn:schemas-microsoft-com:vml" Requires="v">
                <p:oleObj name="Equation" r:id="rId6" imgW="1180800" imgH="330120" progId="Equation.DSMT4">
                  <p:embed/>
                </p:oleObj>
              </mc:Choice>
              <mc:Fallback>
                <p:oleObj name="Equation" r:id="rId6" imgW="1180800" imgH="33012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7"/>
                      <a:srcRect/>
                      <a:stretch>
                        <a:fillRect/>
                      </a:stretch>
                    </p:blipFill>
                    <p:spPr bwMode="auto">
                      <a:xfrm>
                        <a:off x="1274763" y="5399088"/>
                        <a:ext cx="11795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a:extLst>
              <a:ext uri="{FF2B5EF4-FFF2-40B4-BE49-F238E27FC236}">
                <a16:creationId xmlns:a16="http://schemas.microsoft.com/office/drawing/2014/main" id="{D7361EDC-A974-49BF-B776-ED9CB5A3F307}"/>
              </a:ext>
            </a:extLst>
          </p:cNvPr>
          <p:cNvGraphicFramePr>
            <a:graphicFrameLocks noChangeAspect="1"/>
          </p:cNvGraphicFramePr>
          <p:nvPr>
            <p:extLst>
              <p:ext uri="{D42A27DB-BD31-4B8C-83A1-F6EECF244321}">
                <p14:modId xmlns:p14="http://schemas.microsoft.com/office/powerpoint/2010/main" val="4208796871"/>
              </p:ext>
            </p:extLst>
          </p:nvPr>
        </p:nvGraphicFramePr>
        <p:xfrm>
          <a:off x="4124325" y="4581525"/>
          <a:ext cx="1192213" cy="330200"/>
        </p:xfrm>
        <a:graphic>
          <a:graphicData uri="http://schemas.openxmlformats.org/presentationml/2006/ole">
            <mc:AlternateContent xmlns:mc="http://schemas.openxmlformats.org/markup-compatibility/2006">
              <mc:Choice xmlns:v="urn:schemas-microsoft-com:vml" Requires="v">
                <p:oleObj name="Equation" r:id="rId8" imgW="1193760" imgH="330120" progId="Equation.DSMT4">
                  <p:embed/>
                </p:oleObj>
              </mc:Choice>
              <mc:Fallback>
                <p:oleObj name="Equation" r:id="rId8" imgW="1193760" imgH="330120" progId="Equation.DSMT4">
                  <p:embed/>
                  <p:pic>
                    <p:nvPicPr>
                      <p:cNvPr id="13" name="Объект 12">
                        <a:extLst>
                          <a:ext uri="{FF2B5EF4-FFF2-40B4-BE49-F238E27FC236}">
                            <a16:creationId xmlns:a16="http://schemas.microsoft.com/office/drawing/2014/main" id="{980AB60E-3F09-432A-AAA8-9D2BC55966C9}"/>
                          </a:ext>
                        </a:extLst>
                      </p:cNvPr>
                      <p:cNvPicPr>
                        <a:picLocks noChangeAspect="1" noChangeArrowheads="1"/>
                      </p:cNvPicPr>
                      <p:nvPr/>
                    </p:nvPicPr>
                    <p:blipFill>
                      <a:blip r:embed="rId9"/>
                      <a:srcRect/>
                      <a:stretch>
                        <a:fillRect/>
                      </a:stretch>
                    </p:blipFill>
                    <p:spPr bwMode="auto">
                      <a:xfrm>
                        <a:off x="4124325" y="4581525"/>
                        <a:ext cx="119221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F959F1B1-6AE7-4BD1-BB0E-BA02EBDC2F0A}"/>
              </a:ext>
            </a:extLst>
          </p:cNvPr>
          <p:cNvGraphicFramePr>
            <a:graphicFrameLocks noChangeAspect="1"/>
          </p:cNvGraphicFramePr>
          <p:nvPr>
            <p:extLst>
              <p:ext uri="{D42A27DB-BD31-4B8C-83A1-F6EECF244321}">
                <p14:modId xmlns:p14="http://schemas.microsoft.com/office/powerpoint/2010/main" val="893515034"/>
              </p:ext>
            </p:extLst>
          </p:nvPr>
        </p:nvGraphicFramePr>
        <p:xfrm>
          <a:off x="4130675" y="5399088"/>
          <a:ext cx="1166813" cy="330200"/>
        </p:xfrm>
        <a:graphic>
          <a:graphicData uri="http://schemas.openxmlformats.org/presentationml/2006/ole">
            <mc:AlternateContent xmlns:mc="http://schemas.openxmlformats.org/markup-compatibility/2006">
              <mc:Choice xmlns:v="urn:schemas-microsoft-com:vml" Requires="v">
                <p:oleObj name="Equation" r:id="rId10" imgW="1168200" imgH="330120" progId="Equation.DSMT4">
                  <p:embed/>
                </p:oleObj>
              </mc:Choice>
              <mc:Fallback>
                <p:oleObj name="Equation" r:id="rId10" imgW="1168200" imgH="330120" progId="Equation.DSMT4">
                  <p:embed/>
                  <p:pic>
                    <p:nvPicPr>
                      <p:cNvPr id="20" name="Объект 19">
                        <a:extLst>
                          <a:ext uri="{FF2B5EF4-FFF2-40B4-BE49-F238E27FC236}">
                            <a16:creationId xmlns:a16="http://schemas.microsoft.com/office/drawing/2014/main" id="{D7361EDC-A974-49BF-B776-ED9CB5A3F307}"/>
                          </a:ext>
                        </a:extLst>
                      </p:cNvPr>
                      <p:cNvPicPr>
                        <a:picLocks noChangeAspect="1" noChangeArrowheads="1"/>
                      </p:cNvPicPr>
                      <p:nvPr/>
                    </p:nvPicPr>
                    <p:blipFill>
                      <a:blip r:embed="rId11"/>
                      <a:srcRect/>
                      <a:stretch>
                        <a:fillRect/>
                      </a:stretch>
                    </p:blipFill>
                    <p:spPr bwMode="auto">
                      <a:xfrm>
                        <a:off x="4130675" y="5399088"/>
                        <a:ext cx="116681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Прямоугольник: скругленные углы 9">
            <a:extLst>
              <a:ext uri="{FF2B5EF4-FFF2-40B4-BE49-F238E27FC236}">
                <a16:creationId xmlns:a16="http://schemas.microsoft.com/office/drawing/2014/main" id="{BE5CBDFD-9B33-4143-B64B-34C7507FB32C}"/>
              </a:ext>
            </a:extLst>
          </p:cNvPr>
          <p:cNvSpPr/>
          <p:nvPr/>
        </p:nvSpPr>
        <p:spPr>
          <a:xfrm>
            <a:off x="3970582" y="5289174"/>
            <a:ext cx="1465514"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80196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26</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683568" y="1011515"/>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Перерегулирование</a:t>
            </a: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extLst>
              <p:ext uri="{D42A27DB-BD31-4B8C-83A1-F6EECF244321}">
                <p14:modId xmlns:p14="http://schemas.microsoft.com/office/powerpoint/2010/main" val="3327375987"/>
              </p:ext>
            </p:extLst>
          </p:nvPr>
        </p:nvGraphicFramePr>
        <p:xfrm>
          <a:off x="1898650" y="1609725"/>
          <a:ext cx="1736725" cy="762000"/>
        </p:xfrm>
        <a:graphic>
          <a:graphicData uri="http://schemas.openxmlformats.org/presentationml/2006/ole">
            <mc:AlternateContent xmlns:mc="http://schemas.openxmlformats.org/markup-compatibility/2006">
              <mc:Choice xmlns:v="urn:schemas-microsoft-com:vml" Requires="v">
                <p:oleObj name="Equation" r:id="rId3" imgW="1739880" imgH="761760" progId="Equation.DSMT4">
                  <p:embed/>
                </p:oleObj>
              </mc:Choice>
              <mc:Fallback>
                <p:oleObj name="Equation" r:id="rId3" imgW="1739880" imgH="76176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4"/>
                      <a:srcRect/>
                      <a:stretch>
                        <a:fillRect/>
                      </a:stretch>
                    </p:blipFill>
                    <p:spPr bwMode="auto">
                      <a:xfrm>
                        <a:off x="1898650" y="1609725"/>
                        <a:ext cx="173672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A77D77FD-775D-41ED-B5FC-E4CE51C02861}"/>
              </a:ext>
            </a:extLst>
          </p:cNvPr>
          <p:cNvSpPr txBox="1"/>
          <p:nvPr/>
        </p:nvSpPr>
        <p:spPr>
          <a:xfrm>
            <a:off x="683568" y="2387062"/>
            <a:ext cx="1361133"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где:</a:t>
            </a:r>
          </a:p>
        </p:txBody>
      </p:sp>
      <p:pic>
        <p:nvPicPr>
          <p:cNvPr id="4" name="Рисунок 3">
            <a:extLst>
              <a:ext uri="{FF2B5EF4-FFF2-40B4-BE49-F238E27FC236}">
                <a16:creationId xmlns:a16="http://schemas.microsoft.com/office/drawing/2014/main" id="{CEC20D1B-E1D1-422B-8208-D8995D5FC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2601" y="979427"/>
            <a:ext cx="4197223" cy="3147437"/>
          </a:xfrm>
          <a:prstGeom prst="rect">
            <a:avLst/>
          </a:prstGeom>
        </p:spPr>
      </p:pic>
      <p:graphicFrame>
        <p:nvGraphicFramePr>
          <p:cNvPr id="18" name="Объект 17">
            <a:extLst>
              <a:ext uri="{FF2B5EF4-FFF2-40B4-BE49-F238E27FC236}">
                <a16:creationId xmlns:a16="http://schemas.microsoft.com/office/drawing/2014/main" id="{E319C0C6-2FE7-4F24-9880-C47294E92542}"/>
              </a:ext>
            </a:extLst>
          </p:cNvPr>
          <p:cNvGraphicFramePr>
            <a:graphicFrameLocks noChangeAspect="1"/>
          </p:cNvGraphicFramePr>
          <p:nvPr>
            <p:extLst>
              <p:ext uri="{D42A27DB-BD31-4B8C-83A1-F6EECF244321}">
                <p14:modId xmlns:p14="http://schemas.microsoft.com/office/powerpoint/2010/main" val="4160313071"/>
              </p:ext>
            </p:extLst>
          </p:nvPr>
        </p:nvGraphicFramePr>
        <p:xfrm>
          <a:off x="719137" y="3108790"/>
          <a:ext cx="3852863" cy="787400"/>
        </p:xfrm>
        <a:graphic>
          <a:graphicData uri="http://schemas.openxmlformats.org/presentationml/2006/ole">
            <mc:AlternateContent xmlns:mc="http://schemas.openxmlformats.org/markup-compatibility/2006">
              <mc:Choice xmlns:v="urn:schemas-microsoft-com:vml" Requires="v">
                <p:oleObj name="Equation" r:id="rId6" imgW="3860640" imgH="787320" progId="Equation.DSMT4">
                  <p:embed/>
                </p:oleObj>
              </mc:Choice>
              <mc:Fallback>
                <p:oleObj name="Equation" r:id="rId6" imgW="3860640" imgH="78732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7"/>
                      <a:srcRect/>
                      <a:stretch>
                        <a:fillRect/>
                      </a:stretch>
                    </p:blipFill>
                    <p:spPr bwMode="auto">
                      <a:xfrm>
                        <a:off x="719137" y="3108790"/>
                        <a:ext cx="385286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825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27</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3</a:t>
            </a:r>
          </a:p>
        </p:txBody>
      </p:sp>
      <p:sp>
        <p:nvSpPr>
          <p:cNvPr id="9" name="TextBox 8">
            <a:extLst>
              <a:ext uri="{FF2B5EF4-FFF2-40B4-BE49-F238E27FC236}">
                <a16:creationId xmlns:a16="http://schemas.microsoft.com/office/drawing/2014/main" id="{0C20AD03-3532-40FC-B368-F81FC00954BC}"/>
              </a:ext>
            </a:extLst>
          </p:cNvPr>
          <p:cNvSpPr txBox="1"/>
          <p:nvPr/>
        </p:nvSpPr>
        <p:spPr>
          <a:xfrm>
            <a:off x="755576" y="3785270"/>
            <a:ext cx="6840760"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Определите перерегулирование:</a:t>
            </a:r>
          </a:p>
        </p:txBody>
      </p:sp>
      <p:graphicFrame>
        <p:nvGraphicFramePr>
          <p:cNvPr id="14" name="Объект 13">
            <a:extLst>
              <a:ext uri="{FF2B5EF4-FFF2-40B4-BE49-F238E27FC236}">
                <a16:creationId xmlns:a16="http://schemas.microsoft.com/office/drawing/2014/main" id="{C7B50BB2-D4D3-470C-B9C1-EA5712E96218}"/>
              </a:ext>
            </a:extLst>
          </p:cNvPr>
          <p:cNvGraphicFramePr>
            <a:graphicFrameLocks noChangeAspect="1"/>
          </p:cNvGraphicFramePr>
          <p:nvPr>
            <p:extLst>
              <p:ext uri="{D42A27DB-BD31-4B8C-83A1-F6EECF244321}">
                <p14:modId xmlns:p14="http://schemas.microsoft.com/office/powerpoint/2010/main" val="1919422196"/>
              </p:ext>
            </p:extLst>
          </p:nvPr>
        </p:nvGraphicFramePr>
        <p:xfrm>
          <a:off x="1085850" y="4581525"/>
          <a:ext cx="1520825" cy="330200"/>
        </p:xfrm>
        <a:graphic>
          <a:graphicData uri="http://schemas.openxmlformats.org/presentationml/2006/ole">
            <mc:AlternateContent xmlns:mc="http://schemas.openxmlformats.org/markup-compatibility/2006">
              <mc:Choice xmlns:v="urn:schemas-microsoft-com:vml" Requires="v">
                <p:oleObj name="Equation" r:id="rId3" imgW="1523880" imgH="330120" progId="Equation.DSMT4">
                  <p:embed/>
                </p:oleObj>
              </mc:Choice>
              <mc:Fallback>
                <p:oleObj name="Equation" r:id="rId3" imgW="1523880" imgH="33012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4"/>
                      <a:srcRect/>
                      <a:stretch>
                        <a:fillRect/>
                      </a:stretch>
                    </p:blipFill>
                    <p:spPr bwMode="auto">
                      <a:xfrm>
                        <a:off x="1085850" y="4581525"/>
                        <a:ext cx="15208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Рисунок 2">
            <a:extLst>
              <a:ext uri="{FF2B5EF4-FFF2-40B4-BE49-F238E27FC236}">
                <a16:creationId xmlns:a16="http://schemas.microsoft.com/office/drawing/2014/main" id="{1DE301A1-7409-4CCA-B34E-FAD0F5934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6596" y="519987"/>
            <a:ext cx="4550807" cy="3413105"/>
          </a:xfrm>
          <a:prstGeom prst="rect">
            <a:avLst/>
          </a:prstGeom>
        </p:spPr>
      </p:pic>
      <p:graphicFrame>
        <p:nvGraphicFramePr>
          <p:cNvPr id="13" name="Объект 12">
            <a:extLst>
              <a:ext uri="{FF2B5EF4-FFF2-40B4-BE49-F238E27FC236}">
                <a16:creationId xmlns:a16="http://schemas.microsoft.com/office/drawing/2014/main" id="{980AB60E-3F09-432A-AAA8-9D2BC55966C9}"/>
              </a:ext>
            </a:extLst>
          </p:cNvPr>
          <p:cNvGraphicFramePr>
            <a:graphicFrameLocks noChangeAspect="1"/>
          </p:cNvGraphicFramePr>
          <p:nvPr>
            <p:extLst>
              <p:ext uri="{D42A27DB-BD31-4B8C-83A1-F6EECF244321}">
                <p14:modId xmlns:p14="http://schemas.microsoft.com/office/powerpoint/2010/main" val="1088462426"/>
              </p:ext>
            </p:extLst>
          </p:nvPr>
        </p:nvGraphicFramePr>
        <p:xfrm>
          <a:off x="1077913" y="5399088"/>
          <a:ext cx="1573212" cy="330200"/>
        </p:xfrm>
        <a:graphic>
          <a:graphicData uri="http://schemas.openxmlformats.org/presentationml/2006/ole">
            <mc:AlternateContent xmlns:mc="http://schemas.openxmlformats.org/markup-compatibility/2006">
              <mc:Choice xmlns:v="urn:schemas-microsoft-com:vml" Requires="v">
                <p:oleObj name="Equation" r:id="rId6" imgW="1574640" imgH="330120" progId="Equation.DSMT4">
                  <p:embed/>
                </p:oleObj>
              </mc:Choice>
              <mc:Fallback>
                <p:oleObj name="Equation" r:id="rId6" imgW="1574640" imgH="330120" progId="Equation.DSMT4">
                  <p:embed/>
                  <p:pic>
                    <p:nvPicPr>
                      <p:cNvPr id="13" name="Объект 12">
                        <a:extLst>
                          <a:ext uri="{FF2B5EF4-FFF2-40B4-BE49-F238E27FC236}">
                            <a16:creationId xmlns:a16="http://schemas.microsoft.com/office/drawing/2014/main" id="{980AB60E-3F09-432A-AAA8-9D2BC55966C9}"/>
                          </a:ext>
                        </a:extLst>
                      </p:cNvPr>
                      <p:cNvPicPr>
                        <a:picLocks noChangeAspect="1" noChangeArrowheads="1"/>
                      </p:cNvPicPr>
                      <p:nvPr/>
                    </p:nvPicPr>
                    <p:blipFill>
                      <a:blip r:embed="rId7"/>
                      <a:srcRect/>
                      <a:stretch>
                        <a:fillRect/>
                      </a:stretch>
                    </p:blipFill>
                    <p:spPr bwMode="auto">
                      <a:xfrm>
                        <a:off x="1077913" y="5399088"/>
                        <a:ext cx="15732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a:extLst>
              <a:ext uri="{FF2B5EF4-FFF2-40B4-BE49-F238E27FC236}">
                <a16:creationId xmlns:a16="http://schemas.microsoft.com/office/drawing/2014/main" id="{D7361EDC-A974-49BF-B776-ED9CB5A3F307}"/>
              </a:ext>
            </a:extLst>
          </p:cNvPr>
          <p:cNvGraphicFramePr>
            <a:graphicFrameLocks noChangeAspect="1"/>
          </p:cNvGraphicFramePr>
          <p:nvPr>
            <p:extLst>
              <p:ext uri="{D42A27DB-BD31-4B8C-83A1-F6EECF244321}">
                <p14:modId xmlns:p14="http://schemas.microsoft.com/office/powerpoint/2010/main" val="1204491587"/>
              </p:ext>
            </p:extLst>
          </p:nvPr>
        </p:nvGraphicFramePr>
        <p:xfrm>
          <a:off x="3941763" y="4581525"/>
          <a:ext cx="1558925" cy="330200"/>
        </p:xfrm>
        <a:graphic>
          <a:graphicData uri="http://schemas.openxmlformats.org/presentationml/2006/ole">
            <mc:AlternateContent xmlns:mc="http://schemas.openxmlformats.org/markup-compatibility/2006">
              <mc:Choice xmlns:v="urn:schemas-microsoft-com:vml" Requires="v">
                <p:oleObj name="Equation" r:id="rId8" imgW="1562040" imgH="330120" progId="Equation.DSMT4">
                  <p:embed/>
                </p:oleObj>
              </mc:Choice>
              <mc:Fallback>
                <p:oleObj name="Equation" r:id="rId8" imgW="1562040" imgH="330120" progId="Equation.DSMT4">
                  <p:embed/>
                  <p:pic>
                    <p:nvPicPr>
                      <p:cNvPr id="20" name="Объект 19">
                        <a:extLst>
                          <a:ext uri="{FF2B5EF4-FFF2-40B4-BE49-F238E27FC236}">
                            <a16:creationId xmlns:a16="http://schemas.microsoft.com/office/drawing/2014/main" id="{D7361EDC-A974-49BF-B776-ED9CB5A3F307}"/>
                          </a:ext>
                        </a:extLst>
                      </p:cNvPr>
                      <p:cNvPicPr>
                        <a:picLocks noChangeAspect="1" noChangeArrowheads="1"/>
                      </p:cNvPicPr>
                      <p:nvPr/>
                    </p:nvPicPr>
                    <p:blipFill>
                      <a:blip r:embed="rId9"/>
                      <a:srcRect/>
                      <a:stretch>
                        <a:fillRect/>
                      </a:stretch>
                    </p:blipFill>
                    <p:spPr bwMode="auto">
                      <a:xfrm>
                        <a:off x="3941763" y="4581525"/>
                        <a:ext cx="15589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F959F1B1-6AE7-4BD1-BB0E-BA02EBDC2F0A}"/>
              </a:ext>
            </a:extLst>
          </p:cNvPr>
          <p:cNvGraphicFramePr>
            <a:graphicFrameLocks noChangeAspect="1"/>
          </p:cNvGraphicFramePr>
          <p:nvPr>
            <p:extLst>
              <p:ext uri="{D42A27DB-BD31-4B8C-83A1-F6EECF244321}">
                <p14:modId xmlns:p14="http://schemas.microsoft.com/office/powerpoint/2010/main" val="3356246669"/>
              </p:ext>
            </p:extLst>
          </p:nvPr>
        </p:nvGraphicFramePr>
        <p:xfrm>
          <a:off x="3927475" y="5399088"/>
          <a:ext cx="1573213" cy="330200"/>
        </p:xfrm>
        <a:graphic>
          <a:graphicData uri="http://schemas.openxmlformats.org/presentationml/2006/ole">
            <mc:AlternateContent xmlns:mc="http://schemas.openxmlformats.org/markup-compatibility/2006">
              <mc:Choice xmlns:v="urn:schemas-microsoft-com:vml" Requires="v">
                <p:oleObj name="Equation" r:id="rId10" imgW="1574640" imgH="330120" progId="Equation.DSMT4">
                  <p:embed/>
                </p:oleObj>
              </mc:Choice>
              <mc:Fallback>
                <p:oleObj name="Equation" r:id="rId10" imgW="1574640" imgH="330120" progId="Equation.DSMT4">
                  <p:embed/>
                  <p:pic>
                    <p:nvPicPr>
                      <p:cNvPr id="21" name="Объект 20">
                        <a:extLst>
                          <a:ext uri="{FF2B5EF4-FFF2-40B4-BE49-F238E27FC236}">
                            <a16:creationId xmlns:a16="http://schemas.microsoft.com/office/drawing/2014/main" id="{F959F1B1-6AE7-4BD1-BB0E-BA02EBDC2F0A}"/>
                          </a:ext>
                        </a:extLst>
                      </p:cNvPr>
                      <p:cNvPicPr>
                        <a:picLocks noChangeAspect="1" noChangeArrowheads="1"/>
                      </p:cNvPicPr>
                      <p:nvPr/>
                    </p:nvPicPr>
                    <p:blipFill>
                      <a:blip r:embed="rId11"/>
                      <a:srcRect/>
                      <a:stretch>
                        <a:fillRect/>
                      </a:stretch>
                    </p:blipFill>
                    <p:spPr bwMode="auto">
                      <a:xfrm>
                        <a:off x="3927475" y="5399088"/>
                        <a:ext cx="157321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Прямоугольник: скругленные углы 9">
            <a:extLst>
              <a:ext uri="{FF2B5EF4-FFF2-40B4-BE49-F238E27FC236}">
                <a16:creationId xmlns:a16="http://schemas.microsoft.com/office/drawing/2014/main" id="{1A5790F1-87FC-442B-B403-7EF302B9F9AB}"/>
              </a:ext>
            </a:extLst>
          </p:cNvPr>
          <p:cNvSpPr/>
          <p:nvPr/>
        </p:nvSpPr>
        <p:spPr>
          <a:xfrm>
            <a:off x="3839799" y="4471611"/>
            <a:ext cx="1740313"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51658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F932317-1E5D-4C47-B103-7164100FB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1011515"/>
            <a:ext cx="4805250" cy="3603388"/>
          </a:xfrm>
          <a:prstGeom prst="rect">
            <a:avLst/>
          </a:prstGeom>
        </p:spPr>
      </p:pic>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28</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Прямые показатели качества</a:t>
            </a:r>
          </a:p>
        </p:txBody>
      </p:sp>
      <p:sp>
        <p:nvSpPr>
          <p:cNvPr id="7" name="TextBox 6">
            <a:extLst>
              <a:ext uri="{FF2B5EF4-FFF2-40B4-BE49-F238E27FC236}">
                <a16:creationId xmlns:a16="http://schemas.microsoft.com/office/drawing/2014/main" id="{6F75BB6B-DD18-4CE8-8EC5-F2F44010A622}"/>
              </a:ext>
            </a:extLst>
          </p:cNvPr>
          <p:cNvSpPr txBox="1"/>
          <p:nvPr/>
        </p:nvSpPr>
        <p:spPr>
          <a:xfrm>
            <a:off x="479264" y="1064228"/>
            <a:ext cx="8064896" cy="498663"/>
          </a:xfrm>
          <a:prstGeom prst="rect">
            <a:avLst/>
          </a:prstGeom>
          <a:noFill/>
        </p:spPr>
        <p:txBody>
          <a:bodyPr wrap="square">
            <a:spAutoFit/>
          </a:bodyPr>
          <a:lstStyle/>
          <a:p>
            <a:pPr marL="354013" lvl="1" indent="-342900" eaLnBrk="1" hangingPunct="1">
              <a:lnSpc>
                <a:spcPct val="150000"/>
              </a:lnSpc>
              <a:buFont typeface="Arial" panose="020B0604020202020204" pitchFamily="34" charset="0"/>
              <a:buChar char="•"/>
              <a:defRPr/>
            </a:pPr>
            <a:r>
              <a:rPr lang="ru-RU" sz="2000" b="1" dirty="0">
                <a:solidFill>
                  <a:schemeClr val="tx2"/>
                </a:solidFill>
                <a:latin typeface="Times New Roman" panose="02020603050405020304" pitchFamily="18" charset="0"/>
                <a:cs typeface="Times New Roman" panose="02020603050405020304" pitchFamily="18" charset="0"/>
              </a:rPr>
              <a:t>Показатель </a:t>
            </a:r>
            <a:r>
              <a:rPr lang="ru-RU" sz="2000" b="1" dirty="0" err="1">
                <a:solidFill>
                  <a:schemeClr val="tx2"/>
                </a:solidFill>
                <a:latin typeface="Times New Roman" panose="02020603050405020304" pitchFamily="18" charset="0"/>
                <a:cs typeface="Times New Roman" panose="02020603050405020304" pitchFamily="18" charset="0"/>
              </a:rPr>
              <a:t>колебательности</a:t>
            </a:r>
            <a:endParaRPr lang="ru-RU" sz="20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11" name="Объект 10">
            <a:extLst>
              <a:ext uri="{FF2B5EF4-FFF2-40B4-BE49-F238E27FC236}">
                <a16:creationId xmlns:a16="http://schemas.microsoft.com/office/drawing/2014/main" id="{1B20A6B5-FDE2-4E9C-9856-B2F509D8C343}"/>
              </a:ext>
            </a:extLst>
          </p:cNvPr>
          <p:cNvGraphicFramePr>
            <a:graphicFrameLocks noChangeAspect="1"/>
          </p:cNvGraphicFramePr>
          <p:nvPr>
            <p:extLst>
              <p:ext uri="{D42A27DB-BD31-4B8C-83A1-F6EECF244321}">
                <p14:modId xmlns:p14="http://schemas.microsoft.com/office/powerpoint/2010/main" val="242973892"/>
              </p:ext>
            </p:extLst>
          </p:nvPr>
        </p:nvGraphicFramePr>
        <p:xfrm>
          <a:off x="1327155" y="1924404"/>
          <a:ext cx="1889125" cy="901700"/>
        </p:xfrm>
        <a:graphic>
          <a:graphicData uri="http://schemas.openxmlformats.org/presentationml/2006/ole">
            <mc:AlternateContent xmlns:mc="http://schemas.openxmlformats.org/markup-compatibility/2006">
              <mc:Choice xmlns:v="urn:schemas-microsoft-com:vml" Requires="v">
                <p:oleObj name="Equation" r:id="rId4" imgW="1892160" imgH="901440" progId="Equation.DSMT4">
                  <p:embed/>
                </p:oleObj>
              </mc:Choice>
              <mc:Fallback>
                <p:oleObj name="Equation" r:id="rId4" imgW="1892160" imgH="90144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5"/>
                      <a:srcRect/>
                      <a:stretch>
                        <a:fillRect/>
                      </a:stretch>
                    </p:blipFill>
                    <p:spPr bwMode="auto">
                      <a:xfrm>
                        <a:off x="1327155" y="1924404"/>
                        <a:ext cx="188912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A77D77FD-775D-41ED-B5FC-E4CE51C02861}"/>
              </a:ext>
            </a:extLst>
          </p:cNvPr>
          <p:cNvSpPr txBox="1"/>
          <p:nvPr/>
        </p:nvSpPr>
        <p:spPr>
          <a:xfrm>
            <a:off x="479264" y="2813209"/>
            <a:ext cx="373269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Для удовлетворительного протекания переходного процесса</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graphicFrame>
        <p:nvGraphicFramePr>
          <p:cNvPr id="13" name="Объект 12">
            <a:extLst>
              <a:ext uri="{FF2B5EF4-FFF2-40B4-BE49-F238E27FC236}">
                <a16:creationId xmlns:a16="http://schemas.microsoft.com/office/drawing/2014/main" id="{86840C18-5C8A-4CBB-87C5-E0B41A12CD3B}"/>
              </a:ext>
            </a:extLst>
          </p:cNvPr>
          <p:cNvGraphicFramePr>
            <a:graphicFrameLocks noChangeAspect="1"/>
          </p:cNvGraphicFramePr>
          <p:nvPr>
            <p:extLst>
              <p:ext uri="{D42A27DB-BD31-4B8C-83A1-F6EECF244321}">
                <p14:modId xmlns:p14="http://schemas.microsoft.com/office/powerpoint/2010/main" val="961990747"/>
              </p:ext>
            </p:extLst>
          </p:nvPr>
        </p:nvGraphicFramePr>
        <p:xfrm>
          <a:off x="1327155" y="3908297"/>
          <a:ext cx="1395412" cy="241300"/>
        </p:xfrm>
        <a:graphic>
          <a:graphicData uri="http://schemas.openxmlformats.org/presentationml/2006/ole">
            <mc:AlternateContent xmlns:mc="http://schemas.openxmlformats.org/markup-compatibility/2006">
              <mc:Choice xmlns:v="urn:schemas-microsoft-com:vml" Requires="v">
                <p:oleObj name="Equation" r:id="rId6" imgW="1396800" imgH="241200" progId="Equation.DSMT4">
                  <p:embed/>
                </p:oleObj>
              </mc:Choice>
              <mc:Fallback>
                <p:oleObj name="Equation" r:id="rId6" imgW="1396800" imgH="241200" progId="Equation.DSMT4">
                  <p:embed/>
                  <p:pic>
                    <p:nvPicPr>
                      <p:cNvPr id="11" name="Объект 10">
                        <a:extLst>
                          <a:ext uri="{FF2B5EF4-FFF2-40B4-BE49-F238E27FC236}">
                            <a16:creationId xmlns:a16="http://schemas.microsoft.com/office/drawing/2014/main" id="{1B20A6B5-FDE2-4E9C-9856-B2F509D8C343}"/>
                          </a:ext>
                        </a:extLst>
                      </p:cNvPr>
                      <p:cNvPicPr>
                        <a:picLocks noChangeAspect="1" noChangeArrowheads="1"/>
                      </p:cNvPicPr>
                      <p:nvPr/>
                    </p:nvPicPr>
                    <p:blipFill>
                      <a:blip r:embed="rId7"/>
                      <a:srcRect/>
                      <a:stretch>
                        <a:fillRect/>
                      </a:stretch>
                    </p:blipFill>
                    <p:spPr bwMode="auto">
                      <a:xfrm>
                        <a:off x="1327155" y="3908297"/>
                        <a:ext cx="1395412"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FC737241-60D9-4B55-AA01-C9DC5229FC50}"/>
              </a:ext>
            </a:extLst>
          </p:cNvPr>
          <p:cNvSpPr txBox="1"/>
          <p:nvPr/>
        </p:nvSpPr>
        <p:spPr>
          <a:xfrm>
            <a:off x="479264" y="4256926"/>
            <a:ext cx="4092736"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 хорошо демпфированных системах</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graphicFrame>
        <p:nvGraphicFramePr>
          <p:cNvPr id="15" name="Объект 14">
            <a:extLst>
              <a:ext uri="{FF2B5EF4-FFF2-40B4-BE49-F238E27FC236}">
                <a16:creationId xmlns:a16="http://schemas.microsoft.com/office/drawing/2014/main" id="{DB15E66B-40F3-41BB-82DD-4476A90E84C0}"/>
              </a:ext>
            </a:extLst>
          </p:cNvPr>
          <p:cNvGraphicFramePr>
            <a:graphicFrameLocks noChangeAspect="1"/>
          </p:cNvGraphicFramePr>
          <p:nvPr>
            <p:extLst>
              <p:ext uri="{D42A27DB-BD31-4B8C-83A1-F6EECF244321}">
                <p14:modId xmlns:p14="http://schemas.microsoft.com/office/powerpoint/2010/main" val="1694623525"/>
              </p:ext>
            </p:extLst>
          </p:nvPr>
        </p:nvGraphicFramePr>
        <p:xfrm>
          <a:off x="1333504" y="4875075"/>
          <a:ext cx="1382713" cy="241300"/>
        </p:xfrm>
        <a:graphic>
          <a:graphicData uri="http://schemas.openxmlformats.org/presentationml/2006/ole">
            <mc:AlternateContent xmlns:mc="http://schemas.openxmlformats.org/markup-compatibility/2006">
              <mc:Choice xmlns:v="urn:schemas-microsoft-com:vml" Requires="v">
                <p:oleObj name="Equation" r:id="rId8" imgW="1384200" imgH="241200" progId="Equation.DSMT4">
                  <p:embed/>
                </p:oleObj>
              </mc:Choice>
              <mc:Fallback>
                <p:oleObj name="Equation" r:id="rId8" imgW="1384200" imgH="241200" progId="Equation.DSMT4">
                  <p:embed/>
                  <p:pic>
                    <p:nvPicPr>
                      <p:cNvPr id="13" name="Объект 12">
                        <a:extLst>
                          <a:ext uri="{FF2B5EF4-FFF2-40B4-BE49-F238E27FC236}">
                            <a16:creationId xmlns:a16="http://schemas.microsoft.com/office/drawing/2014/main" id="{86840C18-5C8A-4CBB-87C5-E0B41A12CD3B}"/>
                          </a:ext>
                        </a:extLst>
                      </p:cNvPr>
                      <p:cNvPicPr>
                        <a:picLocks noChangeAspect="1" noChangeArrowheads="1"/>
                      </p:cNvPicPr>
                      <p:nvPr/>
                    </p:nvPicPr>
                    <p:blipFill>
                      <a:blip r:embed="rId9"/>
                      <a:srcRect/>
                      <a:stretch>
                        <a:fillRect/>
                      </a:stretch>
                    </p:blipFill>
                    <p:spPr bwMode="auto">
                      <a:xfrm>
                        <a:off x="1333504" y="4875075"/>
                        <a:ext cx="1382713"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59D4C1BD-5233-48FF-B62D-158518AA6C27}"/>
              </a:ext>
            </a:extLst>
          </p:cNvPr>
          <p:cNvSpPr txBox="1"/>
          <p:nvPr/>
        </p:nvSpPr>
        <p:spPr>
          <a:xfrm>
            <a:off x="502928" y="5212775"/>
            <a:ext cx="4092736"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 некоторых системах допускается</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graphicFrame>
        <p:nvGraphicFramePr>
          <p:cNvPr id="19" name="Объект 18">
            <a:extLst>
              <a:ext uri="{FF2B5EF4-FFF2-40B4-BE49-F238E27FC236}">
                <a16:creationId xmlns:a16="http://schemas.microsoft.com/office/drawing/2014/main" id="{E34BCA7D-4DF6-4928-958E-D67D2AB9BC33}"/>
              </a:ext>
            </a:extLst>
          </p:cNvPr>
          <p:cNvGraphicFramePr>
            <a:graphicFrameLocks noChangeAspect="1"/>
          </p:cNvGraphicFramePr>
          <p:nvPr>
            <p:extLst>
              <p:ext uri="{D42A27DB-BD31-4B8C-83A1-F6EECF244321}">
                <p14:modId xmlns:p14="http://schemas.microsoft.com/office/powerpoint/2010/main" val="1762853186"/>
              </p:ext>
            </p:extLst>
          </p:nvPr>
        </p:nvGraphicFramePr>
        <p:xfrm>
          <a:off x="1327155" y="5830924"/>
          <a:ext cx="1458913" cy="241300"/>
        </p:xfrm>
        <a:graphic>
          <a:graphicData uri="http://schemas.openxmlformats.org/presentationml/2006/ole">
            <mc:AlternateContent xmlns:mc="http://schemas.openxmlformats.org/markup-compatibility/2006">
              <mc:Choice xmlns:v="urn:schemas-microsoft-com:vml" Requires="v">
                <p:oleObj name="Equation" r:id="rId10" imgW="1460160" imgH="241200" progId="Equation.DSMT4">
                  <p:embed/>
                </p:oleObj>
              </mc:Choice>
              <mc:Fallback>
                <p:oleObj name="Equation" r:id="rId10" imgW="1460160" imgH="241200" progId="Equation.DSMT4">
                  <p:embed/>
                  <p:pic>
                    <p:nvPicPr>
                      <p:cNvPr id="15" name="Объект 14">
                        <a:extLst>
                          <a:ext uri="{FF2B5EF4-FFF2-40B4-BE49-F238E27FC236}">
                            <a16:creationId xmlns:a16="http://schemas.microsoft.com/office/drawing/2014/main" id="{DB15E66B-40F3-41BB-82DD-4476A90E84C0}"/>
                          </a:ext>
                        </a:extLst>
                      </p:cNvPr>
                      <p:cNvPicPr>
                        <a:picLocks noChangeAspect="1" noChangeArrowheads="1"/>
                      </p:cNvPicPr>
                      <p:nvPr/>
                    </p:nvPicPr>
                    <p:blipFill>
                      <a:blip r:embed="rId11"/>
                      <a:srcRect/>
                      <a:stretch>
                        <a:fillRect/>
                      </a:stretch>
                    </p:blipFill>
                    <p:spPr bwMode="auto">
                      <a:xfrm>
                        <a:off x="1327155" y="5830924"/>
                        <a:ext cx="1458913"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777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29</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4</a:t>
            </a:r>
          </a:p>
        </p:txBody>
      </p:sp>
      <p:sp>
        <p:nvSpPr>
          <p:cNvPr id="9" name="TextBox 8">
            <a:extLst>
              <a:ext uri="{FF2B5EF4-FFF2-40B4-BE49-F238E27FC236}">
                <a16:creationId xmlns:a16="http://schemas.microsoft.com/office/drawing/2014/main" id="{0C20AD03-3532-40FC-B368-F81FC00954BC}"/>
              </a:ext>
            </a:extLst>
          </p:cNvPr>
          <p:cNvSpPr txBox="1"/>
          <p:nvPr/>
        </p:nvSpPr>
        <p:spPr>
          <a:xfrm>
            <a:off x="755576" y="3923587"/>
            <a:ext cx="6840760" cy="498663"/>
          </a:xfrm>
          <a:prstGeom prst="rect">
            <a:avLst/>
          </a:prstGeom>
          <a:noFill/>
        </p:spPr>
        <p:txBody>
          <a:bodyPr wrap="square">
            <a:spAutoFit/>
          </a:bodyPr>
          <a:lstStyle/>
          <a:p>
            <a:pPr marL="11113" lvl="1" eaLnBrk="1" hangingPunct="1">
              <a:lnSpc>
                <a:spcPct val="150000"/>
              </a:lnSpc>
              <a:defRPr/>
            </a:pPr>
            <a:r>
              <a:rPr lang="ru-RU" sz="2000" dirty="0">
                <a:latin typeface="Times New Roman" panose="02020603050405020304" pitchFamily="18" charset="0"/>
                <a:cs typeface="Times New Roman" panose="02020603050405020304" pitchFamily="18" charset="0"/>
              </a:rPr>
              <a:t>Определите показатель </a:t>
            </a:r>
            <a:r>
              <a:rPr lang="ru-RU" sz="2000" dirty="0" err="1">
                <a:latin typeface="Times New Roman" panose="02020603050405020304" pitchFamily="18" charset="0"/>
                <a:cs typeface="Times New Roman" panose="02020603050405020304" pitchFamily="18" charset="0"/>
              </a:rPr>
              <a:t>колебательности</a:t>
            </a:r>
            <a:r>
              <a:rPr lang="ru-RU" sz="2000" dirty="0">
                <a:latin typeface="Times New Roman" panose="02020603050405020304" pitchFamily="18" charset="0"/>
                <a:cs typeface="Times New Roman" panose="02020603050405020304" pitchFamily="18" charset="0"/>
              </a:rPr>
              <a:t>:</a:t>
            </a:r>
          </a:p>
        </p:txBody>
      </p:sp>
      <p:graphicFrame>
        <p:nvGraphicFramePr>
          <p:cNvPr id="14" name="Объект 13">
            <a:extLst>
              <a:ext uri="{FF2B5EF4-FFF2-40B4-BE49-F238E27FC236}">
                <a16:creationId xmlns:a16="http://schemas.microsoft.com/office/drawing/2014/main" id="{C7B50BB2-D4D3-470C-B9C1-EA5712E96218}"/>
              </a:ext>
            </a:extLst>
          </p:cNvPr>
          <p:cNvGraphicFramePr>
            <a:graphicFrameLocks noChangeAspect="1"/>
          </p:cNvGraphicFramePr>
          <p:nvPr>
            <p:extLst>
              <p:ext uri="{D42A27DB-BD31-4B8C-83A1-F6EECF244321}">
                <p14:modId xmlns:p14="http://schemas.microsoft.com/office/powerpoint/2010/main" val="2160227037"/>
              </p:ext>
            </p:extLst>
          </p:nvPr>
        </p:nvGraphicFramePr>
        <p:xfrm>
          <a:off x="2541588" y="4859338"/>
          <a:ext cx="1165225" cy="241300"/>
        </p:xfrm>
        <a:graphic>
          <a:graphicData uri="http://schemas.openxmlformats.org/presentationml/2006/ole">
            <mc:AlternateContent xmlns:mc="http://schemas.openxmlformats.org/markup-compatibility/2006">
              <mc:Choice xmlns:v="urn:schemas-microsoft-com:vml" Requires="v">
                <p:oleObj name="Equation" r:id="rId3" imgW="1168200" imgH="241200" progId="Equation.DSMT4">
                  <p:embed/>
                </p:oleObj>
              </mc:Choice>
              <mc:Fallback>
                <p:oleObj name="Equation" r:id="rId3" imgW="1168200" imgH="24120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4"/>
                      <a:srcRect/>
                      <a:stretch>
                        <a:fillRect/>
                      </a:stretch>
                    </p:blipFill>
                    <p:spPr bwMode="auto">
                      <a:xfrm>
                        <a:off x="2541588" y="4859338"/>
                        <a:ext cx="1165225"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a:extLst>
              <a:ext uri="{FF2B5EF4-FFF2-40B4-BE49-F238E27FC236}">
                <a16:creationId xmlns:a16="http://schemas.microsoft.com/office/drawing/2014/main" id="{980AB60E-3F09-432A-AAA8-9D2BC55966C9}"/>
              </a:ext>
            </a:extLst>
          </p:cNvPr>
          <p:cNvGraphicFramePr>
            <a:graphicFrameLocks noChangeAspect="1"/>
          </p:cNvGraphicFramePr>
          <p:nvPr>
            <p:extLst>
              <p:ext uri="{D42A27DB-BD31-4B8C-83A1-F6EECF244321}">
                <p14:modId xmlns:p14="http://schemas.microsoft.com/office/powerpoint/2010/main" val="354201761"/>
              </p:ext>
            </p:extLst>
          </p:nvPr>
        </p:nvGraphicFramePr>
        <p:xfrm>
          <a:off x="2546350" y="5676900"/>
          <a:ext cx="1192213" cy="241300"/>
        </p:xfrm>
        <a:graphic>
          <a:graphicData uri="http://schemas.openxmlformats.org/presentationml/2006/ole">
            <mc:AlternateContent xmlns:mc="http://schemas.openxmlformats.org/markup-compatibility/2006">
              <mc:Choice xmlns:v="urn:schemas-microsoft-com:vml" Requires="v">
                <p:oleObj name="Equation" r:id="rId5" imgW="1193760" imgH="241200" progId="Equation.DSMT4">
                  <p:embed/>
                </p:oleObj>
              </mc:Choice>
              <mc:Fallback>
                <p:oleObj name="Equation" r:id="rId5" imgW="1193760" imgH="241200" progId="Equation.DSMT4">
                  <p:embed/>
                  <p:pic>
                    <p:nvPicPr>
                      <p:cNvPr id="13" name="Объект 12">
                        <a:extLst>
                          <a:ext uri="{FF2B5EF4-FFF2-40B4-BE49-F238E27FC236}">
                            <a16:creationId xmlns:a16="http://schemas.microsoft.com/office/drawing/2014/main" id="{980AB60E-3F09-432A-AAA8-9D2BC55966C9}"/>
                          </a:ext>
                        </a:extLst>
                      </p:cNvPr>
                      <p:cNvPicPr>
                        <a:picLocks noChangeAspect="1" noChangeArrowheads="1"/>
                      </p:cNvPicPr>
                      <p:nvPr/>
                    </p:nvPicPr>
                    <p:blipFill>
                      <a:blip r:embed="rId6"/>
                      <a:srcRect/>
                      <a:stretch>
                        <a:fillRect/>
                      </a:stretch>
                    </p:blipFill>
                    <p:spPr bwMode="auto">
                      <a:xfrm>
                        <a:off x="2546350" y="5676900"/>
                        <a:ext cx="1192213"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a:extLst>
              <a:ext uri="{FF2B5EF4-FFF2-40B4-BE49-F238E27FC236}">
                <a16:creationId xmlns:a16="http://schemas.microsoft.com/office/drawing/2014/main" id="{D7361EDC-A974-49BF-B776-ED9CB5A3F307}"/>
              </a:ext>
            </a:extLst>
          </p:cNvPr>
          <p:cNvGraphicFramePr>
            <a:graphicFrameLocks noChangeAspect="1"/>
          </p:cNvGraphicFramePr>
          <p:nvPr>
            <p:extLst>
              <p:ext uri="{D42A27DB-BD31-4B8C-83A1-F6EECF244321}">
                <p14:modId xmlns:p14="http://schemas.microsoft.com/office/powerpoint/2010/main" val="3512112727"/>
              </p:ext>
            </p:extLst>
          </p:nvPr>
        </p:nvGraphicFramePr>
        <p:xfrm>
          <a:off x="5397500" y="4859338"/>
          <a:ext cx="1203325" cy="241300"/>
        </p:xfrm>
        <a:graphic>
          <a:graphicData uri="http://schemas.openxmlformats.org/presentationml/2006/ole">
            <mc:AlternateContent xmlns:mc="http://schemas.openxmlformats.org/markup-compatibility/2006">
              <mc:Choice xmlns:v="urn:schemas-microsoft-com:vml" Requires="v">
                <p:oleObj name="Equation" r:id="rId7" imgW="1206360" imgH="241200" progId="Equation.DSMT4">
                  <p:embed/>
                </p:oleObj>
              </mc:Choice>
              <mc:Fallback>
                <p:oleObj name="Equation" r:id="rId7" imgW="1206360" imgH="241200" progId="Equation.DSMT4">
                  <p:embed/>
                  <p:pic>
                    <p:nvPicPr>
                      <p:cNvPr id="20" name="Объект 19">
                        <a:extLst>
                          <a:ext uri="{FF2B5EF4-FFF2-40B4-BE49-F238E27FC236}">
                            <a16:creationId xmlns:a16="http://schemas.microsoft.com/office/drawing/2014/main" id="{D7361EDC-A974-49BF-B776-ED9CB5A3F307}"/>
                          </a:ext>
                        </a:extLst>
                      </p:cNvPr>
                      <p:cNvPicPr>
                        <a:picLocks noChangeAspect="1" noChangeArrowheads="1"/>
                      </p:cNvPicPr>
                      <p:nvPr/>
                    </p:nvPicPr>
                    <p:blipFill>
                      <a:blip r:embed="rId8"/>
                      <a:srcRect/>
                      <a:stretch>
                        <a:fillRect/>
                      </a:stretch>
                    </p:blipFill>
                    <p:spPr bwMode="auto">
                      <a:xfrm>
                        <a:off x="5397500" y="4859338"/>
                        <a:ext cx="1203325"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a:extLst>
              <a:ext uri="{FF2B5EF4-FFF2-40B4-BE49-F238E27FC236}">
                <a16:creationId xmlns:a16="http://schemas.microsoft.com/office/drawing/2014/main" id="{F959F1B1-6AE7-4BD1-BB0E-BA02EBDC2F0A}"/>
              </a:ext>
            </a:extLst>
          </p:cNvPr>
          <p:cNvGraphicFramePr>
            <a:graphicFrameLocks noChangeAspect="1"/>
          </p:cNvGraphicFramePr>
          <p:nvPr>
            <p:extLst>
              <p:ext uri="{D42A27DB-BD31-4B8C-83A1-F6EECF244321}">
                <p14:modId xmlns:p14="http://schemas.microsoft.com/office/powerpoint/2010/main" val="2259091954"/>
              </p:ext>
            </p:extLst>
          </p:nvPr>
        </p:nvGraphicFramePr>
        <p:xfrm>
          <a:off x="5397500" y="5676900"/>
          <a:ext cx="1090612" cy="241300"/>
        </p:xfrm>
        <a:graphic>
          <a:graphicData uri="http://schemas.openxmlformats.org/presentationml/2006/ole">
            <mc:AlternateContent xmlns:mc="http://schemas.openxmlformats.org/markup-compatibility/2006">
              <mc:Choice xmlns:v="urn:schemas-microsoft-com:vml" Requires="v">
                <p:oleObj name="Equation" r:id="rId9" imgW="1091880" imgH="241200" progId="Equation.DSMT4">
                  <p:embed/>
                </p:oleObj>
              </mc:Choice>
              <mc:Fallback>
                <p:oleObj name="Equation" r:id="rId9" imgW="1091880" imgH="241200" progId="Equation.DSMT4">
                  <p:embed/>
                  <p:pic>
                    <p:nvPicPr>
                      <p:cNvPr id="21" name="Объект 20">
                        <a:extLst>
                          <a:ext uri="{FF2B5EF4-FFF2-40B4-BE49-F238E27FC236}">
                            <a16:creationId xmlns:a16="http://schemas.microsoft.com/office/drawing/2014/main" id="{F959F1B1-6AE7-4BD1-BB0E-BA02EBDC2F0A}"/>
                          </a:ext>
                        </a:extLst>
                      </p:cNvPr>
                      <p:cNvPicPr>
                        <a:picLocks noChangeAspect="1" noChangeArrowheads="1"/>
                      </p:cNvPicPr>
                      <p:nvPr/>
                    </p:nvPicPr>
                    <p:blipFill>
                      <a:blip r:embed="rId10"/>
                      <a:srcRect/>
                      <a:stretch>
                        <a:fillRect/>
                      </a:stretch>
                    </p:blipFill>
                    <p:spPr bwMode="auto">
                      <a:xfrm>
                        <a:off x="5397500" y="5676900"/>
                        <a:ext cx="1090612"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Рисунок 3">
            <a:extLst>
              <a:ext uri="{FF2B5EF4-FFF2-40B4-BE49-F238E27FC236}">
                <a16:creationId xmlns:a16="http://schemas.microsoft.com/office/drawing/2014/main" id="{828D8A73-172C-4AFF-BF89-E3D867F4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140" y="545322"/>
            <a:ext cx="4638169" cy="3478626"/>
          </a:xfrm>
          <a:prstGeom prst="rect">
            <a:avLst/>
          </a:prstGeom>
        </p:spPr>
      </p:pic>
      <p:sp>
        <p:nvSpPr>
          <p:cNvPr id="10" name="Прямоугольник: скругленные углы 9">
            <a:extLst>
              <a:ext uri="{FF2B5EF4-FFF2-40B4-BE49-F238E27FC236}">
                <a16:creationId xmlns:a16="http://schemas.microsoft.com/office/drawing/2014/main" id="{14F6BA99-E06E-4926-8D22-DBA420809D93}"/>
              </a:ext>
            </a:extLst>
          </p:cNvPr>
          <p:cNvSpPr/>
          <p:nvPr/>
        </p:nvSpPr>
        <p:spPr>
          <a:xfrm>
            <a:off x="2420766" y="4715984"/>
            <a:ext cx="1503162"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133582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F19F306E-2420-422E-A205-6440AF4BF1BF}"/>
              </a:ext>
            </a:extLst>
          </p:cNvPr>
          <p:cNvSpPr>
            <a:spLocks noGrp="1"/>
          </p:cNvSpPr>
          <p:nvPr>
            <p:ph type="ctrTitle"/>
          </p:nvPr>
        </p:nvSpPr>
        <p:spPr>
          <a:xfrm>
            <a:off x="306388" y="1889125"/>
            <a:ext cx="8531225" cy="1512888"/>
          </a:xfrm>
        </p:spPr>
        <p:txBody>
          <a:bodyPr/>
          <a:lstStyle/>
          <a:p>
            <a:r>
              <a:rPr lang="ru-RU" altLang="ru-RU" sz="3300" dirty="0">
                <a:solidFill>
                  <a:srgbClr val="354B98"/>
                </a:solidFill>
                <a:latin typeface="Times New Roman" panose="02020603050405020304" pitchFamily="18" charset="0"/>
                <a:cs typeface="Times New Roman" panose="02020603050405020304" pitchFamily="18" charset="0"/>
              </a:rPr>
              <a:t>Системы автоматического управления</a:t>
            </a:r>
            <a:endParaRPr lang="ru-RU" altLang="ru-RU" sz="3300" dirty="0">
              <a:solidFill>
                <a:srgbClr val="8798D5"/>
              </a:solidFill>
              <a:latin typeface="Times New Roman" panose="02020603050405020304" pitchFamily="18" charset="0"/>
              <a:cs typeface="Times New Roman" panose="02020603050405020304" pitchFamily="18" charset="0"/>
            </a:endParaRPr>
          </a:p>
        </p:txBody>
      </p:sp>
      <p:sp>
        <p:nvSpPr>
          <p:cNvPr id="8195" name="Подзаголовок 2">
            <a:extLst>
              <a:ext uri="{FF2B5EF4-FFF2-40B4-BE49-F238E27FC236}">
                <a16:creationId xmlns:a16="http://schemas.microsoft.com/office/drawing/2014/main" id="{6B2924BE-487F-483A-AB7B-3816111A3093}"/>
              </a:ext>
            </a:extLst>
          </p:cNvPr>
          <p:cNvSpPr txBox="1">
            <a:spLocks noChangeArrowheads="1"/>
          </p:cNvSpPr>
          <p:nvPr/>
        </p:nvSpPr>
        <p:spPr bwMode="auto">
          <a:xfrm>
            <a:off x="304800" y="5213350"/>
            <a:ext cx="85359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ru-RU" altLang="ru-RU" sz="2800" dirty="0">
              <a:solidFill>
                <a:srgbClr val="354B98"/>
              </a:solidFill>
              <a:latin typeface="ALS Schlange sans" panose="02000506030000020004" pitchFamily="50" charset="-52"/>
              <a:cs typeface="Times New Roman" panose="02020603050405020304" pitchFamily="18" charset="0"/>
            </a:endParaRPr>
          </a:p>
        </p:txBody>
      </p:sp>
      <p:cxnSp>
        <p:nvCxnSpPr>
          <p:cNvPr id="7" name="Прямая соединительная линия 6">
            <a:extLst>
              <a:ext uri="{FF2B5EF4-FFF2-40B4-BE49-F238E27FC236}">
                <a16:creationId xmlns:a16="http://schemas.microsoft.com/office/drawing/2014/main" id="{AD51DB5C-0CEA-485F-9406-A3D35B7FBF5F}"/>
              </a:ext>
            </a:extLst>
          </p:cNvPr>
          <p:cNvCxnSpPr/>
          <p:nvPr/>
        </p:nvCxnSpPr>
        <p:spPr>
          <a:xfrm>
            <a:off x="0" y="4797425"/>
            <a:ext cx="9144000" cy="0"/>
          </a:xfrm>
          <a:prstGeom prst="line">
            <a:avLst/>
          </a:prstGeom>
          <a:ln>
            <a:solidFill>
              <a:srgbClr val="354B98"/>
            </a:solidFill>
          </a:ln>
          <a:effectLst/>
        </p:spPr>
        <p:style>
          <a:lnRef idx="3">
            <a:schemeClr val="accent1"/>
          </a:lnRef>
          <a:fillRef idx="0">
            <a:schemeClr val="accent1"/>
          </a:fillRef>
          <a:effectRef idx="2">
            <a:schemeClr val="accent1"/>
          </a:effectRef>
          <a:fontRef idx="minor">
            <a:schemeClr val="tx1"/>
          </a:fontRef>
        </p:style>
      </p:cxnSp>
      <p:sp>
        <p:nvSpPr>
          <p:cNvPr id="8197" name="Прямоугольник 5">
            <a:extLst>
              <a:ext uri="{FF2B5EF4-FFF2-40B4-BE49-F238E27FC236}">
                <a16:creationId xmlns:a16="http://schemas.microsoft.com/office/drawing/2014/main" id="{BED36909-B599-4A0A-B7AD-E0E363B045EF}"/>
              </a:ext>
            </a:extLst>
          </p:cNvPr>
          <p:cNvSpPr>
            <a:spLocks noChangeArrowheads="1"/>
          </p:cNvSpPr>
          <p:nvPr/>
        </p:nvSpPr>
        <p:spPr bwMode="auto">
          <a:xfrm>
            <a:off x="773113" y="6278563"/>
            <a:ext cx="75977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LS Schlange sans" panose="02000506030000020004" pitchFamily="50" charset="-52"/>
              </a:defRPr>
            </a:lvl1pPr>
            <a:lvl2pPr marL="742950" indent="-285750">
              <a:spcBef>
                <a:spcPct val="20000"/>
              </a:spcBef>
              <a:buFont typeface="Arial" panose="020B0604020202020204" pitchFamily="34" charset="0"/>
              <a:buChar char="–"/>
              <a:defRPr sz="2800">
                <a:solidFill>
                  <a:schemeClr val="tx1"/>
                </a:solidFill>
                <a:latin typeface="ALS Schlange sans" panose="02000506030000020004" pitchFamily="50" charset="-52"/>
              </a:defRPr>
            </a:lvl2pPr>
            <a:lvl3pPr marL="1143000" indent="-228600">
              <a:spcBef>
                <a:spcPct val="20000"/>
              </a:spcBef>
              <a:buFont typeface="Arial" panose="020B0604020202020204" pitchFamily="34" charset="0"/>
              <a:buChar char="•"/>
              <a:defRPr sz="2400">
                <a:solidFill>
                  <a:schemeClr val="tx1"/>
                </a:solidFill>
                <a:latin typeface="ALS Schlange sans" panose="02000506030000020004" pitchFamily="50" charset="-52"/>
              </a:defRPr>
            </a:lvl3pPr>
            <a:lvl4pPr marL="16002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4pPr>
            <a:lvl5pPr marL="20574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9pPr>
          </a:lstStyle>
          <a:p>
            <a:pPr algn="ctr" eaLnBrk="1" hangingPunct="1">
              <a:spcBef>
                <a:spcPct val="0"/>
              </a:spcBef>
              <a:buFontTx/>
              <a:buNone/>
            </a:pPr>
            <a:r>
              <a:rPr lang="en-US" altLang="ru-RU" sz="1500" dirty="0">
                <a:solidFill>
                  <a:srgbClr val="354B98"/>
                </a:solidFill>
                <a:latin typeface="Times New Roman" panose="02020603050405020304" pitchFamily="18" charset="0"/>
                <a:cs typeface="Times New Roman" panose="02020603050405020304" pitchFamily="18" charset="0"/>
              </a:rPr>
              <a:t>Faculty of Control Systems and Industrial Robotics</a:t>
            </a:r>
            <a:r>
              <a:rPr lang="ru-RU" altLang="ru-RU" sz="1500" dirty="0">
                <a:solidFill>
                  <a:srgbClr val="354B98"/>
                </a:solidFill>
                <a:latin typeface="Times New Roman" panose="02020603050405020304" pitchFamily="18" charset="0"/>
                <a:cs typeface="Times New Roman" panose="02020603050405020304" pitchFamily="18" charset="0"/>
              </a:rPr>
              <a:t>, </a:t>
            </a:r>
            <a:r>
              <a:rPr lang="en-US" altLang="ru-RU" sz="1500" dirty="0">
                <a:solidFill>
                  <a:srgbClr val="354B98"/>
                </a:solidFill>
                <a:latin typeface="Times New Roman" panose="02020603050405020304" pitchFamily="18" charset="0"/>
                <a:cs typeface="Times New Roman" panose="02020603050405020304" pitchFamily="18" charset="0"/>
              </a:rPr>
              <a:t>ITMO University</a:t>
            </a:r>
            <a:r>
              <a:rPr lang="ru-RU" altLang="ru-RU" sz="1500" dirty="0">
                <a:solidFill>
                  <a:srgbClr val="354B98"/>
                </a:solidFill>
                <a:latin typeface="Times New Roman" panose="02020603050405020304" pitchFamily="18" charset="0"/>
                <a:cs typeface="Times New Roman" panose="02020603050405020304" pitchFamily="18" charset="0"/>
              </a:rPr>
              <a:t>,</a:t>
            </a:r>
            <a:r>
              <a:rPr lang="en-US" altLang="ru-RU" sz="1500" dirty="0">
                <a:solidFill>
                  <a:srgbClr val="354B98"/>
                </a:solidFill>
                <a:latin typeface="Times New Roman" panose="02020603050405020304" pitchFamily="18" charset="0"/>
                <a:cs typeface="Times New Roman" panose="02020603050405020304" pitchFamily="18" charset="0"/>
              </a:rPr>
              <a:t> Saint Petersburg</a:t>
            </a:r>
          </a:p>
        </p:txBody>
      </p:sp>
    </p:spTree>
    <p:extLst>
      <p:ext uri="{BB962C8B-B14F-4D97-AF65-F5344CB8AC3E}">
        <p14:creationId xmlns:p14="http://schemas.microsoft.com/office/powerpoint/2010/main" val="388346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9471FD0-C374-456D-8050-F49B908DD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75" y="648535"/>
            <a:ext cx="4093242" cy="3069931"/>
          </a:xfrm>
          <a:prstGeom prst="rect">
            <a:avLst/>
          </a:prstGeom>
        </p:spPr>
      </p:pic>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30</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Корневые характеристики</a:t>
            </a:r>
          </a:p>
        </p:txBody>
      </p:sp>
      <p:graphicFrame>
        <p:nvGraphicFramePr>
          <p:cNvPr id="11" name="Объект 10">
            <a:extLst>
              <a:ext uri="{FF2B5EF4-FFF2-40B4-BE49-F238E27FC236}">
                <a16:creationId xmlns:a16="http://schemas.microsoft.com/office/drawing/2014/main" id="{8B5EE17C-1E01-4874-8EA4-E6D4F88197DE}"/>
              </a:ext>
            </a:extLst>
          </p:cNvPr>
          <p:cNvGraphicFramePr>
            <a:graphicFrameLocks noChangeAspect="1"/>
          </p:cNvGraphicFramePr>
          <p:nvPr/>
        </p:nvGraphicFramePr>
        <p:xfrm>
          <a:off x="683568" y="1669467"/>
          <a:ext cx="4398962" cy="711200"/>
        </p:xfrm>
        <a:graphic>
          <a:graphicData uri="http://schemas.openxmlformats.org/presentationml/2006/ole">
            <mc:AlternateContent xmlns:mc="http://schemas.openxmlformats.org/markup-compatibility/2006">
              <mc:Choice xmlns:v="urn:schemas-microsoft-com:vml" Requires="v">
                <p:oleObj name="Equation" r:id="rId4" imgW="4406760" imgH="711000" progId="Equation.DSMT4">
                  <p:embed/>
                </p:oleObj>
              </mc:Choice>
              <mc:Fallback>
                <p:oleObj name="Equation" r:id="rId4" imgW="4406760" imgH="71100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5"/>
                      <a:srcRect/>
                      <a:stretch>
                        <a:fillRect/>
                      </a:stretch>
                    </p:blipFill>
                    <p:spPr bwMode="auto">
                      <a:xfrm>
                        <a:off x="683568" y="1669467"/>
                        <a:ext cx="4398962"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656E7826-AE0D-40D6-937D-0BDA8DD2023E}"/>
              </a:ext>
            </a:extLst>
          </p:cNvPr>
          <p:cNvSpPr txBox="1"/>
          <p:nvPr/>
        </p:nvSpPr>
        <p:spPr>
          <a:xfrm>
            <a:off x="611560" y="651814"/>
            <a:ext cx="5005015"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Пусть передаточная функция аналоговой системы</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35E40E-AF0B-418D-BC3F-CEC9CF4FFEF6}"/>
              </a:ext>
            </a:extLst>
          </p:cNvPr>
          <p:cNvSpPr txBox="1"/>
          <p:nvPr/>
        </p:nvSpPr>
        <p:spPr>
          <a:xfrm>
            <a:off x="578897" y="2409409"/>
            <a:ext cx="4503633"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Знаменатель передаточной функции определяет </a:t>
            </a:r>
            <a:r>
              <a:rPr lang="ru-RU" b="1" dirty="0">
                <a:solidFill>
                  <a:schemeClr val="tx2"/>
                </a:solidFill>
                <a:latin typeface="Times New Roman" panose="02020603050405020304" pitchFamily="18" charset="0"/>
                <a:cs typeface="Times New Roman" panose="02020603050405020304" pitchFamily="18" charset="0"/>
              </a:rPr>
              <a:t>устойчивость </a:t>
            </a:r>
            <a:r>
              <a:rPr lang="ru-RU" dirty="0">
                <a:latin typeface="Times New Roman" panose="02020603050405020304" pitchFamily="18" charset="0"/>
                <a:cs typeface="Times New Roman" panose="02020603050405020304" pitchFamily="18" charset="0"/>
              </a:rPr>
              <a:t>системы.</a:t>
            </a:r>
          </a:p>
        </p:txBody>
      </p:sp>
      <p:graphicFrame>
        <p:nvGraphicFramePr>
          <p:cNvPr id="17" name="Объект 16">
            <a:extLst>
              <a:ext uri="{FF2B5EF4-FFF2-40B4-BE49-F238E27FC236}">
                <a16:creationId xmlns:a16="http://schemas.microsoft.com/office/drawing/2014/main" id="{C110B5DC-EF4B-4578-9D50-AD4656282F1B}"/>
              </a:ext>
            </a:extLst>
          </p:cNvPr>
          <p:cNvGraphicFramePr>
            <a:graphicFrameLocks noChangeAspect="1"/>
          </p:cNvGraphicFramePr>
          <p:nvPr/>
        </p:nvGraphicFramePr>
        <p:xfrm>
          <a:off x="683568" y="3545082"/>
          <a:ext cx="4600575" cy="749300"/>
        </p:xfrm>
        <a:graphic>
          <a:graphicData uri="http://schemas.openxmlformats.org/presentationml/2006/ole">
            <mc:AlternateContent xmlns:mc="http://schemas.openxmlformats.org/markup-compatibility/2006">
              <mc:Choice xmlns:v="urn:schemas-microsoft-com:vml" Requires="v">
                <p:oleObj name="Equation" r:id="rId6" imgW="4609800" imgH="749160" progId="Equation.DSMT4">
                  <p:embed/>
                </p:oleObj>
              </mc:Choice>
              <mc:Fallback>
                <p:oleObj name="Equation" r:id="rId6" imgW="4609800" imgH="749160" progId="Equation.DSMT4">
                  <p:embed/>
                  <p:pic>
                    <p:nvPicPr>
                      <p:cNvPr id="17" name="Объект 16">
                        <a:extLst>
                          <a:ext uri="{FF2B5EF4-FFF2-40B4-BE49-F238E27FC236}">
                            <a16:creationId xmlns:a16="http://schemas.microsoft.com/office/drawing/2014/main" id="{C110B5DC-EF4B-4578-9D50-AD4656282F1B}"/>
                          </a:ext>
                        </a:extLst>
                      </p:cNvPr>
                      <p:cNvPicPr>
                        <a:picLocks noChangeAspect="1" noChangeArrowheads="1"/>
                      </p:cNvPicPr>
                      <p:nvPr/>
                    </p:nvPicPr>
                    <p:blipFill>
                      <a:blip r:embed="rId7"/>
                      <a:srcRect/>
                      <a:stretch>
                        <a:fillRect/>
                      </a:stretch>
                    </p:blipFill>
                    <p:spPr bwMode="auto">
                      <a:xfrm>
                        <a:off x="683568" y="3545082"/>
                        <a:ext cx="4600575"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a:extLst>
              <a:ext uri="{FF2B5EF4-FFF2-40B4-BE49-F238E27FC236}">
                <a16:creationId xmlns:a16="http://schemas.microsoft.com/office/drawing/2014/main" id="{44847FC4-0895-4EE7-AC71-8499E6AFD55A}"/>
              </a:ext>
            </a:extLst>
          </p:cNvPr>
          <p:cNvGraphicFramePr>
            <a:graphicFrameLocks noChangeAspect="1"/>
          </p:cNvGraphicFramePr>
          <p:nvPr/>
        </p:nvGraphicFramePr>
        <p:xfrm>
          <a:off x="1216925" y="4465026"/>
          <a:ext cx="849313" cy="330200"/>
        </p:xfrm>
        <a:graphic>
          <a:graphicData uri="http://schemas.openxmlformats.org/presentationml/2006/ole">
            <mc:AlternateContent xmlns:mc="http://schemas.openxmlformats.org/markup-compatibility/2006">
              <mc:Choice xmlns:v="urn:schemas-microsoft-com:vml" Requires="v">
                <p:oleObj name="Equation" r:id="rId8" imgW="850680" imgH="330120" progId="Equation.DSMT4">
                  <p:embed/>
                </p:oleObj>
              </mc:Choice>
              <mc:Fallback>
                <p:oleObj name="Equation" r:id="rId8" imgW="850680" imgH="330120" progId="Equation.DSMT4">
                  <p:embed/>
                  <p:pic>
                    <p:nvPicPr>
                      <p:cNvPr id="18" name="Объект 17">
                        <a:extLst>
                          <a:ext uri="{FF2B5EF4-FFF2-40B4-BE49-F238E27FC236}">
                            <a16:creationId xmlns:a16="http://schemas.microsoft.com/office/drawing/2014/main" id="{44847FC4-0895-4EE7-AC71-8499E6AFD55A}"/>
                          </a:ext>
                        </a:extLst>
                      </p:cNvPr>
                      <p:cNvPicPr>
                        <a:picLocks noChangeAspect="1" noChangeArrowheads="1"/>
                      </p:cNvPicPr>
                      <p:nvPr/>
                    </p:nvPicPr>
                    <p:blipFill>
                      <a:blip r:embed="rId9"/>
                      <a:srcRect/>
                      <a:stretch>
                        <a:fillRect/>
                      </a:stretch>
                    </p:blipFill>
                    <p:spPr bwMode="auto">
                      <a:xfrm>
                        <a:off x="1216925" y="4465026"/>
                        <a:ext cx="84931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a:extLst>
              <a:ext uri="{FF2B5EF4-FFF2-40B4-BE49-F238E27FC236}">
                <a16:creationId xmlns:a16="http://schemas.microsoft.com/office/drawing/2014/main" id="{EF138B43-9D99-4414-BBE0-BEB79C4A2D16}"/>
              </a:ext>
            </a:extLst>
          </p:cNvPr>
          <p:cNvGraphicFramePr>
            <a:graphicFrameLocks noChangeAspect="1"/>
          </p:cNvGraphicFramePr>
          <p:nvPr/>
        </p:nvGraphicFramePr>
        <p:xfrm>
          <a:off x="1229626" y="4959771"/>
          <a:ext cx="836612" cy="330200"/>
        </p:xfrm>
        <a:graphic>
          <a:graphicData uri="http://schemas.openxmlformats.org/presentationml/2006/ole">
            <mc:AlternateContent xmlns:mc="http://schemas.openxmlformats.org/markup-compatibility/2006">
              <mc:Choice xmlns:v="urn:schemas-microsoft-com:vml" Requires="v">
                <p:oleObj name="Equation" r:id="rId10" imgW="838080" imgH="330120" progId="Equation.DSMT4">
                  <p:embed/>
                </p:oleObj>
              </mc:Choice>
              <mc:Fallback>
                <p:oleObj name="Equation" r:id="rId10" imgW="838080" imgH="330120" progId="Equation.DSMT4">
                  <p:embed/>
                  <p:pic>
                    <p:nvPicPr>
                      <p:cNvPr id="19" name="Объект 18">
                        <a:extLst>
                          <a:ext uri="{FF2B5EF4-FFF2-40B4-BE49-F238E27FC236}">
                            <a16:creationId xmlns:a16="http://schemas.microsoft.com/office/drawing/2014/main" id="{EF138B43-9D99-4414-BBE0-BEB79C4A2D16}"/>
                          </a:ext>
                        </a:extLst>
                      </p:cNvPr>
                      <p:cNvPicPr>
                        <a:picLocks noChangeAspect="1" noChangeArrowheads="1"/>
                      </p:cNvPicPr>
                      <p:nvPr/>
                    </p:nvPicPr>
                    <p:blipFill>
                      <a:blip r:embed="rId11"/>
                      <a:srcRect/>
                      <a:stretch>
                        <a:fillRect/>
                      </a:stretch>
                    </p:blipFill>
                    <p:spPr bwMode="auto">
                      <a:xfrm>
                        <a:off x="1229626" y="4959771"/>
                        <a:ext cx="8366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ECA99594-0DDD-4A30-B9FC-BCCCADC6CEAD}"/>
              </a:ext>
            </a:extLst>
          </p:cNvPr>
          <p:cNvSpPr txBox="1"/>
          <p:nvPr/>
        </p:nvSpPr>
        <p:spPr>
          <a:xfrm>
            <a:off x="2450159" y="4401089"/>
            <a:ext cx="1932496"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 нули системы;</a:t>
            </a:r>
          </a:p>
        </p:txBody>
      </p:sp>
      <p:sp>
        <p:nvSpPr>
          <p:cNvPr id="21" name="TextBox 20">
            <a:extLst>
              <a:ext uri="{FF2B5EF4-FFF2-40B4-BE49-F238E27FC236}">
                <a16:creationId xmlns:a16="http://schemas.microsoft.com/office/drawing/2014/main" id="{E251F298-7077-469B-914C-BC2A0043F189}"/>
              </a:ext>
            </a:extLst>
          </p:cNvPr>
          <p:cNvSpPr txBox="1"/>
          <p:nvPr/>
        </p:nvSpPr>
        <p:spPr>
          <a:xfrm>
            <a:off x="2456509" y="4901800"/>
            <a:ext cx="2253450"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 полюса системы.</a:t>
            </a:r>
          </a:p>
        </p:txBody>
      </p:sp>
      <p:sp>
        <p:nvSpPr>
          <p:cNvPr id="22" name="TextBox 21">
            <a:extLst>
              <a:ext uri="{FF2B5EF4-FFF2-40B4-BE49-F238E27FC236}">
                <a16:creationId xmlns:a16="http://schemas.microsoft.com/office/drawing/2014/main" id="{5FDC9CA3-032D-4C57-814B-4BD739467636}"/>
              </a:ext>
            </a:extLst>
          </p:cNvPr>
          <p:cNvSpPr txBox="1"/>
          <p:nvPr/>
        </p:nvSpPr>
        <p:spPr>
          <a:xfrm>
            <a:off x="578897" y="5289971"/>
            <a:ext cx="5005702"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Для устойчивых систем:</a:t>
            </a:r>
          </a:p>
        </p:txBody>
      </p:sp>
      <p:graphicFrame>
        <p:nvGraphicFramePr>
          <p:cNvPr id="23" name="Объект 22">
            <a:extLst>
              <a:ext uri="{FF2B5EF4-FFF2-40B4-BE49-F238E27FC236}">
                <a16:creationId xmlns:a16="http://schemas.microsoft.com/office/drawing/2014/main" id="{005313F0-ACE6-4728-8202-89F1D1CAE176}"/>
              </a:ext>
            </a:extLst>
          </p:cNvPr>
          <p:cNvGraphicFramePr>
            <a:graphicFrameLocks noChangeAspect="1"/>
          </p:cNvGraphicFramePr>
          <p:nvPr/>
        </p:nvGraphicFramePr>
        <p:xfrm>
          <a:off x="1216925" y="5923755"/>
          <a:ext cx="2359025" cy="381000"/>
        </p:xfrm>
        <a:graphic>
          <a:graphicData uri="http://schemas.openxmlformats.org/presentationml/2006/ole">
            <mc:AlternateContent xmlns:mc="http://schemas.openxmlformats.org/markup-compatibility/2006">
              <mc:Choice xmlns:v="urn:schemas-microsoft-com:vml" Requires="v">
                <p:oleObj name="Equation" r:id="rId12" imgW="2361960" imgH="380880" progId="Equation.DSMT4">
                  <p:embed/>
                </p:oleObj>
              </mc:Choice>
              <mc:Fallback>
                <p:oleObj name="Equation" r:id="rId12" imgW="2361960" imgH="380880" progId="Equation.DSMT4">
                  <p:embed/>
                  <p:pic>
                    <p:nvPicPr>
                      <p:cNvPr id="23" name="Объект 22">
                        <a:extLst>
                          <a:ext uri="{FF2B5EF4-FFF2-40B4-BE49-F238E27FC236}">
                            <a16:creationId xmlns:a16="http://schemas.microsoft.com/office/drawing/2014/main" id="{005313F0-ACE6-4728-8202-89F1D1CAE176}"/>
                          </a:ext>
                        </a:extLst>
                      </p:cNvPr>
                      <p:cNvPicPr>
                        <a:picLocks noChangeAspect="1" noChangeArrowheads="1"/>
                      </p:cNvPicPr>
                      <p:nvPr/>
                    </p:nvPicPr>
                    <p:blipFill>
                      <a:blip r:embed="rId13"/>
                      <a:srcRect/>
                      <a:stretch>
                        <a:fillRect/>
                      </a:stretch>
                    </p:blipFill>
                    <p:spPr bwMode="auto">
                      <a:xfrm>
                        <a:off x="1216925" y="5923755"/>
                        <a:ext cx="23590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a:extLst>
              <a:ext uri="{FF2B5EF4-FFF2-40B4-BE49-F238E27FC236}">
                <a16:creationId xmlns:a16="http://schemas.microsoft.com/office/drawing/2014/main" id="{24039267-70AC-460E-9D78-06AEC7FBEFC9}"/>
              </a:ext>
            </a:extLst>
          </p:cNvPr>
          <p:cNvSpPr txBox="1"/>
          <p:nvPr/>
        </p:nvSpPr>
        <p:spPr>
          <a:xfrm>
            <a:off x="5626476" y="3676996"/>
            <a:ext cx="31524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Полюса устойчивой системы.</a:t>
            </a:r>
          </a:p>
        </p:txBody>
      </p:sp>
    </p:spTree>
    <p:extLst>
      <p:ext uri="{BB962C8B-B14F-4D97-AF65-F5344CB8AC3E}">
        <p14:creationId xmlns:p14="http://schemas.microsoft.com/office/powerpoint/2010/main" val="174935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21" grpId="0"/>
      <p:bldP spid="22"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BF0FCB3F-EC88-4A9B-80FC-818D2C9B8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271" y="1034081"/>
            <a:ext cx="6571457" cy="1879262"/>
          </a:xfrm>
          <a:prstGeom prst="rect">
            <a:avLst/>
          </a:prstGeom>
        </p:spPr>
      </p:pic>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31</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Частотные характеристики</a:t>
            </a:r>
          </a:p>
        </p:txBody>
      </p:sp>
      <p:graphicFrame>
        <p:nvGraphicFramePr>
          <p:cNvPr id="11" name="Объект 10">
            <a:extLst>
              <a:ext uri="{FF2B5EF4-FFF2-40B4-BE49-F238E27FC236}">
                <a16:creationId xmlns:a16="http://schemas.microsoft.com/office/drawing/2014/main" id="{8B5EE17C-1E01-4874-8EA4-E6D4F88197DE}"/>
              </a:ext>
            </a:extLst>
          </p:cNvPr>
          <p:cNvGraphicFramePr>
            <a:graphicFrameLocks noChangeAspect="1"/>
          </p:cNvGraphicFramePr>
          <p:nvPr>
            <p:extLst>
              <p:ext uri="{D42A27DB-BD31-4B8C-83A1-F6EECF244321}">
                <p14:modId xmlns:p14="http://schemas.microsoft.com/office/powerpoint/2010/main" val="3577873741"/>
              </p:ext>
            </p:extLst>
          </p:nvPr>
        </p:nvGraphicFramePr>
        <p:xfrm>
          <a:off x="1763688" y="3575833"/>
          <a:ext cx="3054350" cy="660400"/>
        </p:xfrm>
        <a:graphic>
          <a:graphicData uri="http://schemas.openxmlformats.org/presentationml/2006/ole">
            <mc:AlternateContent xmlns:mc="http://schemas.openxmlformats.org/markup-compatibility/2006">
              <mc:Choice xmlns:v="urn:schemas-microsoft-com:vml" Requires="v">
                <p:oleObj name="Equation" r:id="rId4" imgW="3060360" imgH="660240" progId="Equation.DSMT4">
                  <p:embed/>
                </p:oleObj>
              </mc:Choice>
              <mc:Fallback>
                <p:oleObj name="Equation" r:id="rId4" imgW="3060360" imgH="66024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5"/>
                      <a:srcRect/>
                      <a:stretch>
                        <a:fillRect/>
                      </a:stretch>
                    </p:blipFill>
                    <p:spPr bwMode="auto">
                      <a:xfrm>
                        <a:off x="1763688" y="3575833"/>
                        <a:ext cx="305435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656E7826-AE0D-40D6-937D-0BDA8DD2023E}"/>
              </a:ext>
            </a:extLst>
          </p:cNvPr>
          <p:cNvSpPr txBox="1"/>
          <p:nvPr/>
        </p:nvSpPr>
        <p:spPr>
          <a:xfrm>
            <a:off x="711932" y="2858384"/>
            <a:ext cx="5444244"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Рассмотрим следующую передаточную функцию</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35E40E-AF0B-418D-BC3F-CEC9CF4FFEF6}"/>
              </a:ext>
            </a:extLst>
          </p:cNvPr>
          <p:cNvSpPr txBox="1"/>
          <p:nvPr/>
        </p:nvSpPr>
        <p:spPr>
          <a:xfrm>
            <a:off x="711932" y="4495608"/>
            <a:ext cx="6571457"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Это передаточная функция разомкнутой системы управления.</a:t>
            </a:r>
          </a:p>
        </p:txBody>
      </p:sp>
      <p:sp>
        <p:nvSpPr>
          <p:cNvPr id="25" name="TextBox 24">
            <a:extLst>
              <a:ext uri="{FF2B5EF4-FFF2-40B4-BE49-F238E27FC236}">
                <a16:creationId xmlns:a16="http://schemas.microsoft.com/office/drawing/2014/main" id="{B25B9854-5CB1-4E08-86D2-A912212E2BFF}"/>
              </a:ext>
            </a:extLst>
          </p:cNvPr>
          <p:cNvSpPr txBox="1"/>
          <p:nvPr/>
        </p:nvSpPr>
        <p:spPr>
          <a:xfrm>
            <a:off x="711932" y="5140761"/>
            <a:ext cx="7964524"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Частотная характеристика этой передаточной функции позволяет оценить устойчивость системы управления.</a:t>
            </a:r>
          </a:p>
        </p:txBody>
      </p:sp>
    </p:spTree>
    <p:extLst>
      <p:ext uri="{BB962C8B-B14F-4D97-AF65-F5344CB8AC3E}">
        <p14:creationId xmlns:p14="http://schemas.microsoft.com/office/powerpoint/2010/main" val="296816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717F84F-D837-4651-AC44-DAFC16280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404664"/>
            <a:ext cx="5636198" cy="4229081"/>
          </a:xfrm>
          <a:prstGeom prst="rect">
            <a:avLst/>
          </a:prstGeom>
        </p:spPr>
      </p:pic>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32</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Частотные характеристики</a:t>
            </a:r>
          </a:p>
        </p:txBody>
      </p:sp>
      <p:sp>
        <p:nvSpPr>
          <p:cNvPr id="14" name="TextBox 13">
            <a:extLst>
              <a:ext uri="{FF2B5EF4-FFF2-40B4-BE49-F238E27FC236}">
                <a16:creationId xmlns:a16="http://schemas.microsoft.com/office/drawing/2014/main" id="{E7E8F436-9904-4B1C-8EA1-3C89403C585D}"/>
              </a:ext>
            </a:extLst>
          </p:cNvPr>
          <p:cNvSpPr txBox="1"/>
          <p:nvPr/>
        </p:nvSpPr>
        <p:spPr>
          <a:xfrm>
            <a:off x="611560" y="4633745"/>
            <a:ext cx="8230734" cy="873572"/>
          </a:xfrm>
          <a:prstGeom prst="rect">
            <a:avLst/>
          </a:prstGeom>
          <a:noFill/>
        </p:spPr>
        <p:txBody>
          <a:bodyPr wrap="square">
            <a:spAutoFit/>
          </a:bodyPr>
          <a:lstStyle/>
          <a:p>
            <a:pPr marL="11113" lvl="1" algn="ctr" eaLnBrk="1" hangingPunct="1">
              <a:lnSpc>
                <a:spcPct val="150000"/>
              </a:lnSpc>
              <a:defRPr/>
            </a:pPr>
            <a:r>
              <a:rPr lang="ru-RU" dirty="0" err="1">
                <a:latin typeface="Times New Roman" panose="02020603050405020304" pitchFamily="18" charset="0"/>
                <a:cs typeface="Times New Roman" panose="02020603050405020304" pitchFamily="18" charset="0"/>
              </a:rPr>
              <a:t>Амплитудо</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фазо</a:t>
            </a:r>
            <a:r>
              <a:rPr lang="ru-RU" dirty="0">
                <a:latin typeface="Times New Roman" panose="02020603050405020304" pitchFamily="18" charset="0"/>
                <a:cs typeface="Times New Roman" panose="02020603050405020304" pitchFamily="18" charset="0"/>
              </a:rPr>
              <a:t>- частотные характеристики передаточной функции разомкнутой системы управления</a:t>
            </a:r>
          </a:p>
        </p:txBody>
      </p:sp>
      <p:sp>
        <p:nvSpPr>
          <p:cNvPr id="15" name="TextBox 14">
            <a:extLst>
              <a:ext uri="{FF2B5EF4-FFF2-40B4-BE49-F238E27FC236}">
                <a16:creationId xmlns:a16="http://schemas.microsoft.com/office/drawing/2014/main" id="{F6F5B8B7-9351-4424-BF75-21D63B313D62}"/>
              </a:ext>
            </a:extLst>
          </p:cNvPr>
          <p:cNvSpPr txBox="1"/>
          <p:nvPr/>
        </p:nvSpPr>
        <p:spPr>
          <a:xfrm>
            <a:off x="744665" y="5495048"/>
            <a:ext cx="7964524"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φ</a:t>
            </a:r>
            <a:r>
              <a:rPr lang="en-US" i="1" baseline="-25000" dirty="0" err="1">
                <a:latin typeface="Times New Roman" panose="02020603050405020304" pitchFamily="18" charset="0"/>
                <a:cs typeface="Times New Roman" panose="02020603050405020304" pitchFamily="18" charset="0"/>
              </a:rPr>
              <a:t>marg</a:t>
            </a:r>
            <a:r>
              <a:rPr lang="en-US" i="1" baseline="-25000" dirty="0">
                <a:latin typeface="Times New Roman" panose="02020603050405020304" pitchFamily="18" charset="0"/>
                <a:cs typeface="Times New Roman" panose="02020603050405020304" pitchFamily="18" charset="0"/>
              </a:rPr>
              <a:t> </a:t>
            </a:r>
            <a:r>
              <a:rPr lang="ru-RU" i="1"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180)</a:t>
            </a:r>
            <a:r>
              <a:rPr lang="en-US" i="1"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запас по фазе системы управления;</a:t>
            </a: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(0</a:t>
            </a:r>
            <a:r>
              <a:rPr lang="ru-RU" i="1" dirty="0">
                <a:latin typeface="Times New Roman" panose="02020603050405020304" pitchFamily="18" charset="0"/>
                <a:cs typeface="Times New Roman" panose="02020603050405020304" pitchFamily="18" charset="0"/>
              </a:rPr>
              <a:t> – </a:t>
            </a:r>
            <a:r>
              <a:rPr lang="en-US" i="1" dirty="0" err="1">
                <a:latin typeface="Times New Roman" panose="02020603050405020304" pitchFamily="18" charset="0"/>
                <a:cs typeface="Times New Roman" panose="02020603050405020304" pitchFamily="18" charset="0"/>
              </a:rPr>
              <a:t>L</a:t>
            </a:r>
            <a:r>
              <a:rPr lang="en-US" i="1" baseline="-25000" dirty="0" err="1">
                <a:latin typeface="Times New Roman" panose="02020603050405020304" pitchFamily="18" charset="0"/>
                <a:cs typeface="Times New Roman" panose="02020603050405020304" pitchFamily="18" charset="0"/>
              </a:rPr>
              <a:t>marg</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запас по амплитуде системы управления. </a:t>
            </a:r>
            <a:endParaRPr lang="ru-RU"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6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33</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Интегральные характеристики качества</a:t>
            </a:r>
          </a:p>
        </p:txBody>
      </p:sp>
      <p:graphicFrame>
        <p:nvGraphicFramePr>
          <p:cNvPr id="11" name="Объект 10">
            <a:extLst>
              <a:ext uri="{FF2B5EF4-FFF2-40B4-BE49-F238E27FC236}">
                <a16:creationId xmlns:a16="http://schemas.microsoft.com/office/drawing/2014/main" id="{8B5EE17C-1E01-4874-8EA4-E6D4F88197DE}"/>
              </a:ext>
            </a:extLst>
          </p:cNvPr>
          <p:cNvGraphicFramePr>
            <a:graphicFrameLocks noChangeAspect="1"/>
          </p:cNvGraphicFramePr>
          <p:nvPr>
            <p:extLst>
              <p:ext uri="{D42A27DB-BD31-4B8C-83A1-F6EECF244321}">
                <p14:modId xmlns:p14="http://schemas.microsoft.com/office/powerpoint/2010/main" val="2290000317"/>
              </p:ext>
            </p:extLst>
          </p:nvPr>
        </p:nvGraphicFramePr>
        <p:xfrm>
          <a:off x="1323203" y="1509824"/>
          <a:ext cx="2116137" cy="1498600"/>
        </p:xfrm>
        <a:graphic>
          <a:graphicData uri="http://schemas.openxmlformats.org/presentationml/2006/ole">
            <mc:AlternateContent xmlns:mc="http://schemas.openxmlformats.org/markup-compatibility/2006">
              <mc:Choice xmlns:v="urn:schemas-microsoft-com:vml" Requires="v">
                <p:oleObj name="Equation" r:id="rId3" imgW="2120760" imgH="1498320" progId="Equation.DSMT4">
                  <p:embed/>
                </p:oleObj>
              </mc:Choice>
              <mc:Fallback>
                <p:oleObj name="Equation" r:id="rId3" imgW="2120760" imgH="149832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4"/>
                      <a:srcRect/>
                      <a:stretch>
                        <a:fillRect/>
                      </a:stretch>
                    </p:blipFill>
                    <p:spPr bwMode="auto">
                      <a:xfrm>
                        <a:off x="1323203" y="1509824"/>
                        <a:ext cx="2116137" cy="149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656E7826-AE0D-40D6-937D-0BDA8DD2023E}"/>
              </a:ext>
            </a:extLst>
          </p:cNvPr>
          <p:cNvSpPr txBox="1"/>
          <p:nvPr/>
        </p:nvSpPr>
        <p:spPr>
          <a:xfrm>
            <a:off x="608606" y="911203"/>
            <a:ext cx="5444244"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Средне-квадратическая ошибка</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335E40E-AF0B-418D-BC3F-CEC9CF4FFEF6}"/>
              </a:ext>
            </a:extLst>
          </p:cNvPr>
          <p:cNvSpPr txBox="1"/>
          <p:nvPr/>
        </p:nvSpPr>
        <p:spPr>
          <a:xfrm>
            <a:off x="608607" y="3170174"/>
            <a:ext cx="3963394"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Характеризует разброс ошибки относительно среднего значения.</a:t>
            </a:r>
          </a:p>
        </p:txBody>
      </p:sp>
      <p:pic>
        <p:nvPicPr>
          <p:cNvPr id="4" name="Рисунок 3">
            <a:extLst>
              <a:ext uri="{FF2B5EF4-FFF2-40B4-BE49-F238E27FC236}">
                <a16:creationId xmlns:a16="http://schemas.microsoft.com/office/drawing/2014/main" id="{314EA79E-110A-4990-B65E-48EF85957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714" y="911203"/>
            <a:ext cx="4677483" cy="3508112"/>
          </a:xfrm>
          <a:prstGeom prst="rect">
            <a:avLst/>
          </a:prstGeom>
        </p:spPr>
      </p:pic>
      <p:sp>
        <p:nvSpPr>
          <p:cNvPr id="14" name="TextBox 13">
            <a:extLst>
              <a:ext uri="{FF2B5EF4-FFF2-40B4-BE49-F238E27FC236}">
                <a16:creationId xmlns:a16="http://schemas.microsoft.com/office/drawing/2014/main" id="{2FA15555-E804-4795-810F-9D804310783E}"/>
              </a:ext>
            </a:extLst>
          </p:cNvPr>
          <p:cNvSpPr txBox="1"/>
          <p:nvPr/>
        </p:nvSpPr>
        <p:spPr>
          <a:xfrm>
            <a:off x="598977" y="4216629"/>
            <a:ext cx="3963394"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Для синего графика:</a:t>
            </a:r>
          </a:p>
        </p:txBody>
      </p:sp>
      <p:graphicFrame>
        <p:nvGraphicFramePr>
          <p:cNvPr id="15" name="Объект 14">
            <a:extLst>
              <a:ext uri="{FF2B5EF4-FFF2-40B4-BE49-F238E27FC236}">
                <a16:creationId xmlns:a16="http://schemas.microsoft.com/office/drawing/2014/main" id="{BAD3CD6C-0BDC-46A9-AAAD-1E7C713C323A}"/>
              </a:ext>
            </a:extLst>
          </p:cNvPr>
          <p:cNvGraphicFramePr>
            <a:graphicFrameLocks noChangeAspect="1"/>
          </p:cNvGraphicFramePr>
          <p:nvPr>
            <p:extLst>
              <p:ext uri="{D42A27DB-BD31-4B8C-83A1-F6EECF244321}">
                <p14:modId xmlns:p14="http://schemas.microsoft.com/office/powerpoint/2010/main" val="1413633858"/>
              </p:ext>
            </p:extLst>
          </p:nvPr>
        </p:nvGraphicFramePr>
        <p:xfrm>
          <a:off x="1323479" y="4838589"/>
          <a:ext cx="1266825" cy="241300"/>
        </p:xfrm>
        <a:graphic>
          <a:graphicData uri="http://schemas.openxmlformats.org/presentationml/2006/ole">
            <mc:AlternateContent xmlns:mc="http://schemas.openxmlformats.org/markup-compatibility/2006">
              <mc:Choice xmlns:v="urn:schemas-microsoft-com:vml" Requires="v">
                <p:oleObj name="Equation" r:id="rId6" imgW="1269720" imgH="241200" progId="Equation.DSMT4">
                  <p:embed/>
                </p:oleObj>
              </mc:Choice>
              <mc:Fallback>
                <p:oleObj name="Equation" r:id="rId6" imgW="1269720" imgH="24120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7"/>
                      <a:srcRect/>
                      <a:stretch>
                        <a:fillRect/>
                      </a:stretch>
                    </p:blipFill>
                    <p:spPr bwMode="auto">
                      <a:xfrm>
                        <a:off x="1323479" y="4838589"/>
                        <a:ext cx="1266825"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D104374E-1379-4767-AAA9-0D052B505412}"/>
              </a:ext>
            </a:extLst>
          </p:cNvPr>
          <p:cNvSpPr txBox="1"/>
          <p:nvPr/>
        </p:nvSpPr>
        <p:spPr>
          <a:xfrm>
            <a:off x="598977" y="5119139"/>
            <a:ext cx="3963394"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Для желтого графика:</a:t>
            </a:r>
          </a:p>
        </p:txBody>
      </p:sp>
      <p:graphicFrame>
        <p:nvGraphicFramePr>
          <p:cNvPr id="18" name="Объект 17">
            <a:extLst>
              <a:ext uri="{FF2B5EF4-FFF2-40B4-BE49-F238E27FC236}">
                <a16:creationId xmlns:a16="http://schemas.microsoft.com/office/drawing/2014/main" id="{F850510F-3F4D-418C-B7B7-B8E3EC8CAADD}"/>
              </a:ext>
            </a:extLst>
          </p:cNvPr>
          <p:cNvGraphicFramePr>
            <a:graphicFrameLocks noChangeAspect="1"/>
          </p:cNvGraphicFramePr>
          <p:nvPr>
            <p:extLst>
              <p:ext uri="{D42A27DB-BD31-4B8C-83A1-F6EECF244321}">
                <p14:modId xmlns:p14="http://schemas.microsoft.com/office/powerpoint/2010/main" val="1095005907"/>
              </p:ext>
            </p:extLst>
          </p:nvPr>
        </p:nvGraphicFramePr>
        <p:xfrm>
          <a:off x="1393825" y="5705475"/>
          <a:ext cx="1139825" cy="241300"/>
        </p:xfrm>
        <a:graphic>
          <a:graphicData uri="http://schemas.openxmlformats.org/presentationml/2006/ole">
            <mc:AlternateContent xmlns:mc="http://schemas.openxmlformats.org/markup-compatibility/2006">
              <mc:Choice xmlns:v="urn:schemas-microsoft-com:vml" Requires="v">
                <p:oleObj name="Equation" r:id="rId8" imgW="1143000" imgH="241200" progId="Equation.DSMT4">
                  <p:embed/>
                </p:oleObj>
              </mc:Choice>
              <mc:Fallback>
                <p:oleObj name="Equation" r:id="rId8" imgW="1143000" imgH="241200" progId="Equation.DSMT4">
                  <p:embed/>
                  <p:pic>
                    <p:nvPicPr>
                      <p:cNvPr id="15" name="Объект 14">
                        <a:extLst>
                          <a:ext uri="{FF2B5EF4-FFF2-40B4-BE49-F238E27FC236}">
                            <a16:creationId xmlns:a16="http://schemas.microsoft.com/office/drawing/2014/main" id="{BAD3CD6C-0BDC-46A9-AAAD-1E7C713C323A}"/>
                          </a:ext>
                        </a:extLst>
                      </p:cNvPr>
                      <p:cNvPicPr>
                        <a:picLocks noChangeAspect="1" noChangeArrowheads="1"/>
                      </p:cNvPicPr>
                      <p:nvPr/>
                    </p:nvPicPr>
                    <p:blipFill>
                      <a:blip r:embed="rId9"/>
                      <a:srcRect/>
                      <a:stretch>
                        <a:fillRect/>
                      </a:stretch>
                    </p:blipFill>
                    <p:spPr bwMode="auto">
                      <a:xfrm>
                        <a:off x="1393825" y="5705475"/>
                        <a:ext cx="1139825"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8343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F19F306E-2420-422E-A205-6440AF4BF1BF}"/>
              </a:ext>
            </a:extLst>
          </p:cNvPr>
          <p:cNvSpPr>
            <a:spLocks noGrp="1"/>
          </p:cNvSpPr>
          <p:nvPr>
            <p:ph type="ctrTitle"/>
          </p:nvPr>
        </p:nvSpPr>
        <p:spPr>
          <a:xfrm>
            <a:off x="306388" y="1889125"/>
            <a:ext cx="8531225" cy="1512888"/>
          </a:xfrm>
        </p:spPr>
        <p:txBody>
          <a:bodyPr/>
          <a:lstStyle/>
          <a:p>
            <a:r>
              <a:rPr lang="ru-RU" altLang="ru-RU" sz="3300" dirty="0">
                <a:solidFill>
                  <a:srgbClr val="354B98"/>
                </a:solidFill>
                <a:latin typeface="Times New Roman" panose="02020603050405020304" pitchFamily="18" charset="0"/>
                <a:cs typeface="Times New Roman" panose="02020603050405020304" pitchFamily="18" charset="0"/>
              </a:rPr>
              <a:t>Оценка </a:t>
            </a:r>
            <a:r>
              <a:rPr lang="ru-RU" altLang="ru-RU" sz="3300" dirty="0" err="1">
                <a:solidFill>
                  <a:srgbClr val="354B98"/>
                </a:solidFill>
                <a:latin typeface="Times New Roman" panose="02020603050405020304" pitchFamily="18" charset="0"/>
                <a:cs typeface="Times New Roman" panose="02020603050405020304" pitchFamily="18" charset="0"/>
              </a:rPr>
              <a:t>точностных</a:t>
            </a:r>
            <a:r>
              <a:rPr lang="ru-RU" altLang="ru-RU" sz="3300" dirty="0">
                <a:solidFill>
                  <a:srgbClr val="354B98"/>
                </a:solidFill>
                <a:latin typeface="Times New Roman" panose="02020603050405020304" pitchFamily="18" charset="0"/>
                <a:cs typeface="Times New Roman" panose="02020603050405020304" pitchFamily="18" charset="0"/>
              </a:rPr>
              <a:t> показателей систем управления</a:t>
            </a:r>
            <a:endParaRPr lang="ru-RU" altLang="ru-RU" sz="3300" dirty="0">
              <a:solidFill>
                <a:srgbClr val="8798D5"/>
              </a:solidFill>
              <a:latin typeface="Times New Roman" panose="02020603050405020304" pitchFamily="18" charset="0"/>
              <a:cs typeface="Times New Roman" panose="02020603050405020304" pitchFamily="18" charset="0"/>
            </a:endParaRPr>
          </a:p>
        </p:txBody>
      </p:sp>
      <p:sp>
        <p:nvSpPr>
          <p:cNvPr id="8195" name="Подзаголовок 2">
            <a:extLst>
              <a:ext uri="{FF2B5EF4-FFF2-40B4-BE49-F238E27FC236}">
                <a16:creationId xmlns:a16="http://schemas.microsoft.com/office/drawing/2014/main" id="{6B2924BE-487F-483A-AB7B-3816111A3093}"/>
              </a:ext>
            </a:extLst>
          </p:cNvPr>
          <p:cNvSpPr txBox="1">
            <a:spLocks noChangeArrowheads="1"/>
          </p:cNvSpPr>
          <p:nvPr/>
        </p:nvSpPr>
        <p:spPr bwMode="auto">
          <a:xfrm>
            <a:off x="304800" y="5213350"/>
            <a:ext cx="85359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ru-RU" altLang="ru-RU" sz="2800" dirty="0">
              <a:solidFill>
                <a:srgbClr val="354B98"/>
              </a:solidFill>
              <a:latin typeface="ALS Schlange sans" panose="02000506030000020004" pitchFamily="50" charset="-52"/>
              <a:cs typeface="Times New Roman" panose="02020603050405020304" pitchFamily="18" charset="0"/>
            </a:endParaRPr>
          </a:p>
        </p:txBody>
      </p:sp>
      <p:cxnSp>
        <p:nvCxnSpPr>
          <p:cNvPr id="7" name="Прямая соединительная линия 6">
            <a:extLst>
              <a:ext uri="{FF2B5EF4-FFF2-40B4-BE49-F238E27FC236}">
                <a16:creationId xmlns:a16="http://schemas.microsoft.com/office/drawing/2014/main" id="{AD51DB5C-0CEA-485F-9406-A3D35B7FBF5F}"/>
              </a:ext>
            </a:extLst>
          </p:cNvPr>
          <p:cNvCxnSpPr/>
          <p:nvPr/>
        </p:nvCxnSpPr>
        <p:spPr>
          <a:xfrm>
            <a:off x="0" y="4797425"/>
            <a:ext cx="9144000" cy="0"/>
          </a:xfrm>
          <a:prstGeom prst="line">
            <a:avLst/>
          </a:prstGeom>
          <a:ln>
            <a:solidFill>
              <a:srgbClr val="354B98"/>
            </a:solidFill>
          </a:ln>
          <a:effectLst/>
        </p:spPr>
        <p:style>
          <a:lnRef idx="3">
            <a:schemeClr val="accent1"/>
          </a:lnRef>
          <a:fillRef idx="0">
            <a:schemeClr val="accent1"/>
          </a:fillRef>
          <a:effectRef idx="2">
            <a:schemeClr val="accent1"/>
          </a:effectRef>
          <a:fontRef idx="minor">
            <a:schemeClr val="tx1"/>
          </a:fontRef>
        </p:style>
      </p:cxnSp>
      <p:sp>
        <p:nvSpPr>
          <p:cNvPr id="8197" name="Прямоугольник 5">
            <a:extLst>
              <a:ext uri="{FF2B5EF4-FFF2-40B4-BE49-F238E27FC236}">
                <a16:creationId xmlns:a16="http://schemas.microsoft.com/office/drawing/2014/main" id="{BED36909-B599-4A0A-B7AD-E0E363B045EF}"/>
              </a:ext>
            </a:extLst>
          </p:cNvPr>
          <p:cNvSpPr>
            <a:spLocks noChangeArrowheads="1"/>
          </p:cNvSpPr>
          <p:nvPr/>
        </p:nvSpPr>
        <p:spPr bwMode="auto">
          <a:xfrm>
            <a:off x="773113" y="6278563"/>
            <a:ext cx="759777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LS Schlange sans" panose="02000506030000020004" pitchFamily="50" charset="-52"/>
              </a:defRPr>
            </a:lvl1pPr>
            <a:lvl2pPr marL="742950" indent="-285750">
              <a:spcBef>
                <a:spcPct val="20000"/>
              </a:spcBef>
              <a:buFont typeface="Arial" panose="020B0604020202020204" pitchFamily="34" charset="0"/>
              <a:buChar char="–"/>
              <a:defRPr sz="2800">
                <a:solidFill>
                  <a:schemeClr val="tx1"/>
                </a:solidFill>
                <a:latin typeface="ALS Schlange sans" panose="02000506030000020004" pitchFamily="50" charset="-52"/>
              </a:defRPr>
            </a:lvl2pPr>
            <a:lvl3pPr marL="1143000" indent="-228600">
              <a:spcBef>
                <a:spcPct val="20000"/>
              </a:spcBef>
              <a:buFont typeface="Arial" panose="020B0604020202020204" pitchFamily="34" charset="0"/>
              <a:buChar char="•"/>
              <a:defRPr sz="2400">
                <a:solidFill>
                  <a:schemeClr val="tx1"/>
                </a:solidFill>
                <a:latin typeface="ALS Schlange sans" panose="02000506030000020004" pitchFamily="50" charset="-52"/>
              </a:defRPr>
            </a:lvl3pPr>
            <a:lvl4pPr marL="16002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4pPr>
            <a:lvl5pPr marL="2057400" indent="-228600">
              <a:spcBef>
                <a:spcPct val="20000"/>
              </a:spcBef>
              <a:buFont typeface="Arial" panose="020B0604020202020204" pitchFamily="34" charset="0"/>
              <a:buChar char="»"/>
              <a:defRPr sz="2000">
                <a:solidFill>
                  <a:schemeClr val="tx1"/>
                </a:solidFill>
                <a:latin typeface="ALS Schlange sans" panose="02000506030000020004" pitchFamily="50" charset="-5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LS Schlange sans" panose="02000506030000020004" pitchFamily="50" charset="-52"/>
              </a:defRPr>
            </a:lvl9pPr>
          </a:lstStyle>
          <a:p>
            <a:pPr algn="ctr" eaLnBrk="1" hangingPunct="1">
              <a:spcBef>
                <a:spcPct val="0"/>
              </a:spcBef>
              <a:buFontTx/>
              <a:buNone/>
            </a:pPr>
            <a:r>
              <a:rPr lang="en-US" altLang="ru-RU" sz="1500" dirty="0">
                <a:solidFill>
                  <a:srgbClr val="354B98"/>
                </a:solidFill>
                <a:latin typeface="Times New Roman" panose="02020603050405020304" pitchFamily="18" charset="0"/>
                <a:cs typeface="Times New Roman" panose="02020603050405020304" pitchFamily="18" charset="0"/>
              </a:rPr>
              <a:t>Faculty of Control Systems and Industrial Robotics</a:t>
            </a:r>
            <a:r>
              <a:rPr lang="ru-RU" altLang="ru-RU" sz="1500" dirty="0">
                <a:solidFill>
                  <a:srgbClr val="354B98"/>
                </a:solidFill>
                <a:latin typeface="Times New Roman" panose="02020603050405020304" pitchFamily="18" charset="0"/>
                <a:cs typeface="Times New Roman" panose="02020603050405020304" pitchFamily="18" charset="0"/>
              </a:rPr>
              <a:t>, </a:t>
            </a:r>
            <a:r>
              <a:rPr lang="en-US" altLang="ru-RU" sz="1500" dirty="0">
                <a:solidFill>
                  <a:srgbClr val="354B98"/>
                </a:solidFill>
                <a:latin typeface="Times New Roman" panose="02020603050405020304" pitchFamily="18" charset="0"/>
                <a:cs typeface="Times New Roman" panose="02020603050405020304" pitchFamily="18" charset="0"/>
              </a:rPr>
              <a:t>ITMO University</a:t>
            </a:r>
            <a:r>
              <a:rPr lang="ru-RU" altLang="ru-RU" sz="1500" dirty="0">
                <a:solidFill>
                  <a:srgbClr val="354B98"/>
                </a:solidFill>
                <a:latin typeface="Times New Roman" panose="02020603050405020304" pitchFamily="18" charset="0"/>
                <a:cs typeface="Times New Roman" panose="02020603050405020304" pitchFamily="18" charset="0"/>
              </a:rPr>
              <a:t>,</a:t>
            </a:r>
            <a:r>
              <a:rPr lang="en-US" altLang="ru-RU" sz="1500" dirty="0">
                <a:solidFill>
                  <a:srgbClr val="354B98"/>
                </a:solidFill>
                <a:latin typeface="Times New Roman" panose="02020603050405020304" pitchFamily="18" charset="0"/>
                <a:cs typeface="Times New Roman" panose="02020603050405020304" pitchFamily="18" charset="0"/>
              </a:rPr>
              <a:t> Saint Petersburg</a:t>
            </a:r>
          </a:p>
        </p:txBody>
      </p:sp>
    </p:spTree>
    <p:extLst>
      <p:ext uri="{BB962C8B-B14F-4D97-AF65-F5344CB8AC3E}">
        <p14:creationId xmlns:p14="http://schemas.microsoft.com/office/powerpoint/2010/main" val="291151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35</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graphicFrame>
        <p:nvGraphicFramePr>
          <p:cNvPr id="11" name="Объект 10">
            <a:extLst>
              <a:ext uri="{FF2B5EF4-FFF2-40B4-BE49-F238E27FC236}">
                <a16:creationId xmlns:a16="http://schemas.microsoft.com/office/drawing/2014/main" id="{8B5EE17C-1E01-4874-8EA4-E6D4F88197DE}"/>
              </a:ext>
            </a:extLst>
          </p:cNvPr>
          <p:cNvGraphicFramePr>
            <a:graphicFrameLocks noChangeAspect="1"/>
          </p:cNvGraphicFramePr>
          <p:nvPr>
            <p:extLst>
              <p:ext uri="{D42A27DB-BD31-4B8C-83A1-F6EECF244321}">
                <p14:modId xmlns:p14="http://schemas.microsoft.com/office/powerpoint/2010/main" val="2483017167"/>
              </p:ext>
            </p:extLst>
          </p:nvPr>
        </p:nvGraphicFramePr>
        <p:xfrm>
          <a:off x="1100138" y="2463800"/>
          <a:ext cx="3471862" cy="965200"/>
        </p:xfrm>
        <a:graphic>
          <a:graphicData uri="http://schemas.openxmlformats.org/presentationml/2006/ole">
            <mc:AlternateContent xmlns:mc="http://schemas.openxmlformats.org/markup-compatibility/2006">
              <mc:Choice xmlns:v="urn:schemas-microsoft-com:vml" Requires="v">
                <p:oleObj name="Equation" r:id="rId3" imgW="3479760" imgH="965160" progId="Equation.DSMT4">
                  <p:embed/>
                </p:oleObj>
              </mc:Choice>
              <mc:Fallback>
                <p:oleObj name="Equation" r:id="rId3" imgW="3479760" imgH="96516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4"/>
                      <a:srcRect/>
                      <a:stretch>
                        <a:fillRect/>
                      </a:stretch>
                    </p:blipFill>
                    <p:spPr bwMode="auto">
                      <a:xfrm>
                        <a:off x="1100138" y="2463800"/>
                        <a:ext cx="347186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656E7826-AE0D-40D6-937D-0BDA8DD2023E}"/>
              </a:ext>
            </a:extLst>
          </p:cNvPr>
          <p:cNvSpPr txBox="1"/>
          <p:nvPr/>
        </p:nvSpPr>
        <p:spPr>
          <a:xfrm>
            <a:off x="572382" y="1421489"/>
            <a:ext cx="5444244"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Теорема </a:t>
            </a:r>
            <a:r>
              <a:rPr lang="ru-RU" b="1" dirty="0">
                <a:solidFill>
                  <a:schemeClr val="tx2"/>
                </a:solidFill>
                <a:latin typeface="Times New Roman" panose="02020603050405020304" pitchFamily="18" charset="0"/>
                <a:cs typeface="Times New Roman" panose="02020603050405020304" pitchFamily="18" charset="0"/>
              </a:rPr>
              <a:t>о предельных значениях</a:t>
            </a:r>
            <a:r>
              <a:rPr lang="ru-RU"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9335E40E-AF0B-418D-BC3F-CEC9CF4FFEF6}"/>
              </a:ext>
            </a:extLst>
          </p:cNvPr>
          <p:cNvSpPr txBox="1"/>
          <p:nvPr/>
        </p:nvSpPr>
        <p:spPr>
          <a:xfrm>
            <a:off x="603428" y="3931058"/>
            <a:ext cx="7491785" cy="1289071"/>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Тождества справедливы только в случае, если для </a:t>
            </a:r>
            <a:r>
              <a:rPr lang="ru-RU" b="1" i="1" dirty="0">
                <a:solidFill>
                  <a:schemeClr val="tx2"/>
                </a:solidFill>
                <a:latin typeface="Times New Roman" panose="02020603050405020304" pitchFamily="18" charset="0"/>
                <a:cs typeface="Times New Roman" panose="02020603050405020304" pitchFamily="18" charset="0"/>
              </a:rPr>
              <a:t>F</a:t>
            </a:r>
            <a:r>
              <a:rPr lang="ru-RU" b="1" dirty="0">
                <a:solidFill>
                  <a:schemeClr val="tx2"/>
                </a:solidFill>
                <a:latin typeface="Times New Roman" panose="02020603050405020304" pitchFamily="18" charset="0"/>
                <a:cs typeface="Times New Roman" panose="02020603050405020304" pitchFamily="18" charset="0"/>
              </a:rPr>
              <a:t>(</a:t>
            </a:r>
            <a:r>
              <a:rPr lang="ru-RU" b="1" i="1" dirty="0">
                <a:solidFill>
                  <a:schemeClr val="tx2"/>
                </a:solidFill>
                <a:latin typeface="Times New Roman" panose="02020603050405020304" pitchFamily="18" charset="0"/>
                <a:cs typeface="Times New Roman" panose="02020603050405020304" pitchFamily="18" charset="0"/>
              </a:rPr>
              <a:t>s</a:t>
            </a:r>
            <a:r>
              <a:rPr lang="ru-RU" b="1" dirty="0">
                <a:solidFill>
                  <a:schemeClr val="tx2"/>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выполняется условие </a:t>
            </a:r>
            <a:r>
              <a:rPr lang="ru-RU" b="1" dirty="0">
                <a:solidFill>
                  <a:schemeClr val="tx2"/>
                </a:solidFill>
                <a:latin typeface="Times New Roman" panose="02020603050405020304" pitchFamily="18" charset="0"/>
                <a:cs typeface="Times New Roman" panose="02020603050405020304" pitchFamily="18" charset="0"/>
              </a:rPr>
              <a:t>устойчивости</a:t>
            </a:r>
            <a:r>
              <a:rPr lang="ru-RU" dirty="0">
                <a:latin typeface="Times New Roman" panose="02020603050405020304" pitchFamily="18" charset="0"/>
                <a:cs typeface="Times New Roman" panose="02020603050405020304" pitchFamily="18" charset="0"/>
              </a:rPr>
              <a:t>, а количество корней, расположенных на оси мнимых чисел, не должно быть более одного.</a:t>
            </a:r>
          </a:p>
        </p:txBody>
      </p:sp>
    </p:spTree>
    <p:extLst>
      <p:ext uri="{BB962C8B-B14F-4D97-AF65-F5344CB8AC3E}">
        <p14:creationId xmlns:p14="http://schemas.microsoft.com/office/powerpoint/2010/main" val="239242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36</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sp>
        <p:nvSpPr>
          <p:cNvPr id="13" name="TextBox 12">
            <a:extLst>
              <a:ext uri="{FF2B5EF4-FFF2-40B4-BE49-F238E27FC236}">
                <a16:creationId xmlns:a16="http://schemas.microsoft.com/office/drawing/2014/main" id="{9335E40E-AF0B-418D-BC3F-CEC9CF4FFEF6}"/>
              </a:ext>
            </a:extLst>
          </p:cNvPr>
          <p:cNvSpPr txBox="1"/>
          <p:nvPr/>
        </p:nvSpPr>
        <p:spPr>
          <a:xfrm>
            <a:off x="603428" y="4106879"/>
            <a:ext cx="87222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Тогда:</a:t>
            </a:r>
          </a:p>
        </p:txBody>
      </p:sp>
      <p:pic>
        <p:nvPicPr>
          <p:cNvPr id="3" name="Рисунок 2">
            <a:extLst>
              <a:ext uri="{FF2B5EF4-FFF2-40B4-BE49-F238E27FC236}">
                <a16:creationId xmlns:a16="http://schemas.microsoft.com/office/drawing/2014/main" id="{1FCAFFED-3672-4989-91F9-AE734E2A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984538"/>
            <a:ext cx="6024887" cy="2156429"/>
          </a:xfrm>
          <a:prstGeom prst="rect">
            <a:avLst/>
          </a:prstGeom>
        </p:spPr>
      </p:pic>
      <p:graphicFrame>
        <p:nvGraphicFramePr>
          <p:cNvPr id="9" name="Объект 8">
            <a:extLst>
              <a:ext uri="{FF2B5EF4-FFF2-40B4-BE49-F238E27FC236}">
                <a16:creationId xmlns:a16="http://schemas.microsoft.com/office/drawing/2014/main" id="{971E009E-D20C-401B-A3A3-FF8CAF56CF29}"/>
              </a:ext>
            </a:extLst>
          </p:cNvPr>
          <p:cNvGraphicFramePr>
            <a:graphicFrameLocks noChangeAspect="1"/>
          </p:cNvGraphicFramePr>
          <p:nvPr>
            <p:extLst>
              <p:ext uri="{D42A27DB-BD31-4B8C-83A1-F6EECF244321}">
                <p14:modId xmlns:p14="http://schemas.microsoft.com/office/powerpoint/2010/main" val="2695090830"/>
              </p:ext>
            </p:extLst>
          </p:nvPr>
        </p:nvGraphicFramePr>
        <p:xfrm>
          <a:off x="1039542" y="3348734"/>
          <a:ext cx="3700463" cy="736600"/>
        </p:xfrm>
        <a:graphic>
          <a:graphicData uri="http://schemas.openxmlformats.org/presentationml/2006/ole">
            <mc:AlternateContent xmlns:mc="http://schemas.openxmlformats.org/markup-compatibility/2006">
              <mc:Choice xmlns:v="urn:schemas-microsoft-com:vml" Requires="v">
                <p:oleObj name="Equation" r:id="rId4" imgW="3708360" imgH="736560" progId="Equation.DSMT4">
                  <p:embed/>
                </p:oleObj>
              </mc:Choice>
              <mc:Fallback>
                <p:oleObj name="Equation" r:id="rId4" imgW="3708360" imgH="73656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5"/>
                      <a:srcRect/>
                      <a:stretch>
                        <a:fillRect/>
                      </a:stretch>
                    </p:blipFill>
                    <p:spPr bwMode="auto">
                      <a:xfrm>
                        <a:off x="1039542" y="3348734"/>
                        <a:ext cx="3700463"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a:extLst>
              <a:ext uri="{FF2B5EF4-FFF2-40B4-BE49-F238E27FC236}">
                <a16:creationId xmlns:a16="http://schemas.microsoft.com/office/drawing/2014/main" id="{C28B1329-E168-43B0-B1B2-EE71EDCA6A48}"/>
              </a:ext>
            </a:extLst>
          </p:cNvPr>
          <p:cNvGraphicFramePr>
            <a:graphicFrameLocks noChangeAspect="1"/>
          </p:cNvGraphicFramePr>
          <p:nvPr>
            <p:extLst>
              <p:ext uri="{D42A27DB-BD31-4B8C-83A1-F6EECF244321}">
                <p14:modId xmlns:p14="http://schemas.microsoft.com/office/powerpoint/2010/main" val="1946542159"/>
              </p:ext>
            </p:extLst>
          </p:nvPr>
        </p:nvGraphicFramePr>
        <p:xfrm>
          <a:off x="1039542" y="4649342"/>
          <a:ext cx="4422775" cy="381000"/>
        </p:xfrm>
        <a:graphic>
          <a:graphicData uri="http://schemas.openxmlformats.org/presentationml/2006/ole">
            <mc:AlternateContent xmlns:mc="http://schemas.openxmlformats.org/markup-compatibility/2006">
              <mc:Choice xmlns:v="urn:schemas-microsoft-com:vml" Requires="v">
                <p:oleObj name="Equation" r:id="rId6" imgW="4431960" imgH="380880" progId="Equation.DSMT4">
                  <p:embed/>
                </p:oleObj>
              </mc:Choice>
              <mc:Fallback>
                <p:oleObj name="Equation" r:id="rId6" imgW="4431960" imgH="380880" progId="Equation.DSMT4">
                  <p:embed/>
                  <p:pic>
                    <p:nvPicPr>
                      <p:cNvPr id="9" name="Объект 8">
                        <a:extLst>
                          <a:ext uri="{FF2B5EF4-FFF2-40B4-BE49-F238E27FC236}">
                            <a16:creationId xmlns:a16="http://schemas.microsoft.com/office/drawing/2014/main" id="{971E009E-D20C-401B-A3A3-FF8CAF56CF29}"/>
                          </a:ext>
                        </a:extLst>
                      </p:cNvPr>
                      <p:cNvPicPr>
                        <a:picLocks noChangeAspect="1" noChangeArrowheads="1"/>
                      </p:cNvPicPr>
                      <p:nvPr/>
                    </p:nvPicPr>
                    <p:blipFill>
                      <a:blip r:embed="rId7"/>
                      <a:srcRect/>
                      <a:stretch>
                        <a:fillRect/>
                      </a:stretch>
                    </p:blipFill>
                    <p:spPr bwMode="auto">
                      <a:xfrm>
                        <a:off x="1039542" y="4649342"/>
                        <a:ext cx="44227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a:extLst>
              <a:ext uri="{FF2B5EF4-FFF2-40B4-BE49-F238E27FC236}">
                <a16:creationId xmlns:a16="http://schemas.microsoft.com/office/drawing/2014/main" id="{9527F7C2-9A3C-4860-8B09-028C60393869}"/>
              </a:ext>
            </a:extLst>
          </p:cNvPr>
          <p:cNvGraphicFramePr>
            <a:graphicFrameLocks noChangeAspect="1"/>
          </p:cNvGraphicFramePr>
          <p:nvPr>
            <p:extLst>
              <p:ext uri="{D42A27DB-BD31-4B8C-83A1-F6EECF244321}">
                <p14:modId xmlns:p14="http://schemas.microsoft.com/office/powerpoint/2010/main" val="3084879547"/>
              </p:ext>
            </p:extLst>
          </p:nvPr>
        </p:nvGraphicFramePr>
        <p:xfrm>
          <a:off x="1039542" y="5356796"/>
          <a:ext cx="4967288" cy="673100"/>
        </p:xfrm>
        <a:graphic>
          <a:graphicData uri="http://schemas.openxmlformats.org/presentationml/2006/ole">
            <mc:AlternateContent xmlns:mc="http://schemas.openxmlformats.org/markup-compatibility/2006">
              <mc:Choice xmlns:v="urn:schemas-microsoft-com:vml" Requires="v">
                <p:oleObj name="Equation" r:id="rId8" imgW="4978080" imgH="672840" progId="Equation.DSMT4">
                  <p:embed/>
                </p:oleObj>
              </mc:Choice>
              <mc:Fallback>
                <p:oleObj name="Equation" r:id="rId8" imgW="4978080" imgH="672840" progId="Equation.DSMT4">
                  <p:embed/>
                  <p:pic>
                    <p:nvPicPr>
                      <p:cNvPr id="10" name="Объект 9">
                        <a:extLst>
                          <a:ext uri="{FF2B5EF4-FFF2-40B4-BE49-F238E27FC236}">
                            <a16:creationId xmlns:a16="http://schemas.microsoft.com/office/drawing/2014/main" id="{C28B1329-E168-43B0-B1B2-EE71EDCA6A48}"/>
                          </a:ext>
                        </a:extLst>
                      </p:cNvPr>
                      <p:cNvPicPr>
                        <a:picLocks noChangeAspect="1" noChangeArrowheads="1"/>
                      </p:cNvPicPr>
                      <p:nvPr/>
                    </p:nvPicPr>
                    <p:blipFill>
                      <a:blip r:embed="rId9"/>
                      <a:srcRect/>
                      <a:stretch>
                        <a:fillRect/>
                      </a:stretch>
                    </p:blipFill>
                    <p:spPr bwMode="auto">
                      <a:xfrm>
                        <a:off x="1039542" y="5356796"/>
                        <a:ext cx="496728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05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37</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pic>
        <p:nvPicPr>
          <p:cNvPr id="3" name="Рисунок 2">
            <a:extLst>
              <a:ext uri="{FF2B5EF4-FFF2-40B4-BE49-F238E27FC236}">
                <a16:creationId xmlns:a16="http://schemas.microsoft.com/office/drawing/2014/main" id="{1FCAFFED-3672-4989-91F9-AE734E2A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984538"/>
            <a:ext cx="6024887" cy="2156429"/>
          </a:xfrm>
          <a:prstGeom prst="rect">
            <a:avLst/>
          </a:prstGeom>
        </p:spPr>
      </p:pic>
      <p:graphicFrame>
        <p:nvGraphicFramePr>
          <p:cNvPr id="14" name="Объект 13">
            <a:extLst>
              <a:ext uri="{FF2B5EF4-FFF2-40B4-BE49-F238E27FC236}">
                <a16:creationId xmlns:a16="http://schemas.microsoft.com/office/drawing/2014/main" id="{9527F7C2-9A3C-4860-8B09-028C60393869}"/>
              </a:ext>
            </a:extLst>
          </p:cNvPr>
          <p:cNvGraphicFramePr>
            <a:graphicFrameLocks noChangeAspect="1"/>
          </p:cNvGraphicFramePr>
          <p:nvPr>
            <p:extLst>
              <p:ext uri="{D42A27DB-BD31-4B8C-83A1-F6EECF244321}">
                <p14:modId xmlns:p14="http://schemas.microsoft.com/office/powerpoint/2010/main" val="1111903632"/>
              </p:ext>
            </p:extLst>
          </p:nvPr>
        </p:nvGraphicFramePr>
        <p:xfrm>
          <a:off x="641350" y="3227388"/>
          <a:ext cx="4967288" cy="673100"/>
        </p:xfrm>
        <a:graphic>
          <a:graphicData uri="http://schemas.openxmlformats.org/presentationml/2006/ole">
            <mc:AlternateContent xmlns:mc="http://schemas.openxmlformats.org/markup-compatibility/2006">
              <mc:Choice xmlns:v="urn:schemas-microsoft-com:vml" Requires="v">
                <p:oleObj name="Equation" r:id="rId4" imgW="4978080" imgH="672840" progId="Equation.DSMT4">
                  <p:embed/>
                </p:oleObj>
              </mc:Choice>
              <mc:Fallback>
                <p:oleObj name="Equation" r:id="rId4" imgW="4978080" imgH="672840" progId="Equation.DSMT4">
                  <p:embed/>
                  <p:pic>
                    <p:nvPicPr>
                      <p:cNvPr id="14" name="Объект 13">
                        <a:extLst>
                          <a:ext uri="{FF2B5EF4-FFF2-40B4-BE49-F238E27FC236}">
                            <a16:creationId xmlns:a16="http://schemas.microsoft.com/office/drawing/2014/main" id="{9527F7C2-9A3C-4860-8B09-028C60393869}"/>
                          </a:ext>
                        </a:extLst>
                      </p:cNvPr>
                      <p:cNvPicPr>
                        <a:picLocks noChangeAspect="1" noChangeArrowheads="1"/>
                      </p:cNvPicPr>
                      <p:nvPr/>
                    </p:nvPicPr>
                    <p:blipFill>
                      <a:blip r:embed="rId5"/>
                      <a:srcRect/>
                      <a:stretch>
                        <a:fillRect/>
                      </a:stretch>
                    </p:blipFill>
                    <p:spPr bwMode="auto">
                      <a:xfrm>
                        <a:off x="641350" y="3227388"/>
                        <a:ext cx="496728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a:extLst>
              <a:ext uri="{FF2B5EF4-FFF2-40B4-BE49-F238E27FC236}">
                <a16:creationId xmlns:a16="http://schemas.microsoft.com/office/drawing/2014/main" id="{A99C059C-B67E-44DA-B008-DDE9E3F57649}"/>
              </a:ext>
            </a:extLst>
          </p:cNvPr>
          <p:cNvGraphicFramePr>
            <a:graphicFrameLocks noChangeAspect="1"/>
          </p:cNvGraphicFramePr>
          <p:nvPr>
            <p:extLst>
              <p:ext uri="{D42A27DB-BD31-4B8C-83A1-F6EECF244321}">
                <p14:modId xmlns:p14="http://schemas.microsoft.com/office/powerpoint/2010/main" val="813870917"/>
              </p:ext>
            </p:extLst>
          </p:nvPr>
        </p:nvGraphicFramePr>
        <p:xfrm>
          <a:off x="2936875" y="4367658"/>
          <a:ext cx="3270250" cy="381000"/>
        </p:xfrm>
        <a:graphic>
          <a:graphicData uri="http://schemas.openxmlformats.org/presentationml/2006/ole">
            <mc:AlternateContent xmlns:mc="http://schemas.openxmlformats.org/markup-compatibility/2006">
              <mc:Choice xmlns:v="urn:schemas-microsoft-com:vml" Requires="v">
                <p:oleObj name="Equation" r:id="rId6" imgW="3276360" imgH="380880" progId="Equation.DSMT4">
                  <p:embed/>
                </p:oleObj>
              </mc:Choice>
              <mc:Fallback>
                <p:oleObj name="Equation" r:id="rId6" imgW="3276360" imgH="380880" progId="Equation.DSMT4">
                  <p:embed/>
                  <p:pic>
                    <p:nvPicPr>
                      <p:cNvPr id="14" name="Объект 13">
                        <a:extLst>
                          <a:ext uri="{FF2B5EF4-FFF2-40B4-BE49-F238E27FC236}">
                            <a16:creationId xmlns:a16="http://schemas.microsoft.com/office/drawing/2014/main" id="{9527F7C2-9A3C-4860-8B09-028C60393869}"/>
                          </a:ext>
                        </a:extLst>
                      </p:cNvPr>
                      <p:cNvPicPr>
                        <a:picLocks noChangeAspect="1" noChangeArrowheads="1"/>
                      </p:cNvPicPr>
                      <p:nvPr/>
                    </p:nvPicPr>
                    <p:blipFill>
                      <a:blip r:embed="rId7"/>
                      <a:srcRect/>
                      <a:stretch>
                        <a:fillRect/>
                      </a:stretch>
                    </p:blipFill>
                    <p:spPr bwMode="auto">
                      <a:xfrm>
                        <a:off x="2936875" y="4367658"/>
                        <a:ext cx="32702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a:extLst>
              <a:ext uri="{FF2B5EF4-FFF2-40B4-BE49-F238E27FC236}">
                <a16:creationId xmlns:a16="http://schemas.microsoft.com/office/drawing/2014/main" id="{2A994359-B506-4672-A465-72649028D41E}"/>
              </a:ext>
            </a:extLst>
          </p:cNvPr>
          <p:cNvGraphicFramePr>
            <a:graphicFrameLocks noChangeAspect="1"/>
          </p:cNvGraphicFramePr>
          <p:nvPr>
            <p:extLst>
              <p:ext uri="{D42A27DB-BD31-4B8C-83A1-F6EECF244321}">
                <p14:modId xmlns:p14="http://schemas.microsoft.com/office/powerpoint/2010/main" val="100243923"/>
              </p:ext>
            </p:extLst>
          </p:nvPr>
        </p:nvGraphicFramePr>
        <p:xfrm>
          <a:off x="2141537" y="5387404"/>
          <a:ext cx="1965325" cy="330200"/>
        </p:xfrm>
        <a:graphic>
          <a:graphicData uri="http://schemas.openxmlformats.org/presentationml/2006/ole">
            <mc:AlternateContent xmlns:mc="http://schemas.openxmlformats.org/markup-compatibility/2006">
              <mc:Choice xmlns:v="urn:schemas-microsoft-com:vml" Requires="v">
                <p:oleObj name="Equation" r:id="rId8" imgW="1968480" imgH="330120" progId="Equation.DSMT4">
                  <p:embed/>
                </p:oleObj>
              </mc:Choice>
              <mc:Fallback>
                <p:oleObj name="Equation" r:id="rId8" imgW="1968480" imgH="330120" progId="Equation.DSMT4">
                  <p:embed/>
                  <p:pic>
                    <p:nvPicPr>
                      <p:cNvPr id="11" name="Объект 10">
                        <a:extLst>
                          <a:ext uri="{FF2B5EF4-FFF2-40B4-BE49-F238E27FC236}">
                            <a16:creationId xmlns:a16="http://schemas.microsoft.com/office/drawing/2014/main" id="{A99C059C-B67E-44DA-B008-DDE9E3F57649}"/>
                          </a:ext>
                        </a:extLst>
                      </p:cNvPr>
                      <p:cNvPicPr>
                        <a:picLocks noChangeAspect="1" noChangeArrowheads="1"/>
                      </p:cNvPicPr>
                      <p:nvPr/>
                    </p:nvPicPr>
                    <p:blipFill>
                      <a:blip r:embed="rId9"/>
                      <a:srcRect/>
                      <a:stretch>
                        <a:fillRect/>
                      </a:stretch>
                    </p:blipFill>
                    <p:spPr bwMode="auto">
                      <a:xfrm>
                        <a:off x="2141537" y="5387404"/>
                        <a:ext cx="19653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a:extLst>
              <a:ext uri="{FF2B5EF4-FFF2-40B4-BE49-F238E27FC236}">
                <a16:creationId xmlns:a16="http://schemas.microsoft.com/office/drawing/2014/main" id="{EBBCD131-48A5-4DB8-B37E-43EDB58EB6F8}"/>
              </a:ext>
            </a:extLst>
          </p:cNvPr>
          <p:cNvGraphicFramePr>
            <a:graphicFrameLocks noChangeAspect="1"/>
          </p:cNvGraphicFramePr>
          <p:nvPr>
            <p:extLst>
              <p:ext uri="{D42A27DB-BD31-4B8C-83A1-F6EECF244321}">
                <p14:modId xmlns:p14="http://schemas.microsoft.com/office/powerpoint/2010/main" val="3975862176"/>
              </p:ext>
            </p:extLst>
          </p:nvPr>
        </p:nvGraphicFramePr>
        <p:xfrm>
          <a:off x="5218113" y="5387975"/>
          <a:ext cx="1978025" cy="330200"/>
        </p:xfrm>
        <a:graphic>
          <a:graphicData uri="http://schemas.openxmlformats.org/presentationml/2006/ole">
            <mc:AlternateContent xmlns:mc="http://schemas.openxmlformats.org/markup-compatibility/2006">
              <mc:Choice xmlns:v="urn:schemas-microsoft-com:vml" Requires="v">
                <p:oleObj name="Equation" r:id="rId10" imgW="1981080" imgH="330120" progId="Equation.DSMT4">
                  <p:embed/>
                </p:oleObj>
              </mc:Choice>
              <mc:Fallback>
                <p:oleObj name="Equation" r:id="rId10" imgW="1981080" imgH="330120" progId="Equation.DSMT4">
                  <p:embed/>
                  <p:pic>
                    <p:nvPicPr>
                      <p:cNvPr id="12" name="Объект 11">
                        <a:extLst>
                          <a:ext uri="{FF2B5EF4-FFF2-40B4-BE49-F238E27FC236}">
                            <a16:creationId xmlns:a16="http://schemas.microsoft.com/office/drawing/2014/main" id="{2A994359-B506-4672-A465-72649028D41E}"/>
                          </a:ext>
                        </a:extLst>
                      </p:cNvPr>
                      <p:cNvPicPr>
                        <a:picLocks noChangeAspect="1" noChangeArrowheads="1"/>
                      </p:cNvPicPr>
                      <p:nvPr/>
                    </p:nvPicPr>
                    <p:blipFill>
                      <a:blip r:embed="rId11"/>
                      <a:srcRect/>
                      <a:stretch>
                        <a:fillRect/>
                      </a:stretch>
                    </p:blipFill>
                    <p:spPr bwMode="auto">
                      <a:xfrm>
                        <a:off x="5218113" y="5387975"/>
                        <a:ext cx="19780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Прямая со стрелкой 3">
            <a:extLst>
              <a:ext uri="{FF2B5EF4-FFF2-40B4-BE49-F238E27FC236}">
                <a16:creationId xmlns:a16="http://schemas.microsoft.com/office/drawing/2014/main" id="{4EEE4AB6-A7FA-418B-B60A-E9AB7ADE5039}"/>
              </a:ext>
            </a:extLst>
          </p:cNvPr>
          <p:cNvCxnSpPr>
            <a:cxnSpLocks/>
          </p:cNvCxnSpPr>
          <p:nvPr/>
        </p:nvCxnSpPr>
        <p:spPr>
          <a:xfrm flipH="1">
            <a:off x="3347864" y="4748658"/>
            <a:ext cx="758998" cy="552550"/>
          </a:xfrm>
          <a:prstGeom prst="straightConnector1">
            <a:avLst/>
          </a:prstGeom>
          <a:ln>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9AAB7614-1C37-4E10-93E9-9E694E1C617A}"/>
              </a:ext>
            </a:extLst>
          </p:cNvPr>
          <p:cNvCxnSpPr>
            <a:cxnSpLocks/>
          </p:cNvCxnSpPr>
          <p:nvPr/>
        </p:nvCxnSpPr>
        <p:spPr>
          <a:xfrm>
            <a:off x="5436096" y="4748658"/>
            <a:ext cx="583704" cy="638175"/>
          </a:xfrm>
          <a:prstGeom prst="straightConnector1">
            <a:avLst/>
          </a:prstGeom>
          <a:ln>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93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38</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graphicFrame>
        <p:nvGraphicFramePr>
          <p:cNvPr id="12" name="Объект 11">
            <a:extLst>
              <a:ext uri="{FF2B5EF4-FFF2-40B4-BE49-F238E27FC236}">
                <a16:creationId xmlns:a16="http://schemas.microsoft.com/office/drawing/2014/main" id="{2A994359-B506-4672-A465-72649028D41E}"/>
              </a:ext>
            </a:extLst>
          </p:cNvPr>
          <p:cNvGraphicFramePr>
            <a:graphicFrameLocks noChangeAspect="1"/>
          </p:cNvGraphicFramePr>
          <p:nvPr>
            <p:extLst>
              <p:ext uri="{D42A27DB-BD31-4B8C-83A1-F6EECF244321}">
                <p14:modId xmlns:p14="http://schemas.microsoft.com/office/powerpoint/2010/main" val="4151275697"/>
              </p:ext>
            </p:extLst>
          </p:nvPr>
        </p:nvGraphicFramePr>
        <p:xfrm>
          <a:off x="3589337" y="1296950"/>
          <a:ext cx="1965325" cy="330200"/>
        </p:xfrm>
        <a:graphic>
          <a:graphicData uri="http://schemas.openxmlformats.org/presentationml/2006/ole">
            <mc:AlternateContent xmlns:mc="http://schemas.openxmlformats.org/markup-compatibility/2006">
              <mc:Choice xmlns:v="urn:schemas-microsoft-com:vml" Requires="v">
                <p:oleObj name="Equation" r:id="rId3" imgW="1968480" imgH="330120" progId="Equation.DSMT4">
                  <p:embed/>
                </p:oleObj>
              </mc:Choice>
              <mc:Fallback>
                <p:oleObj name="Equation" r:id="rId3" imgW="1968480" imgH="330120" progId="Equation.DSMT4">
                  <p:embed/>
                  <p:pic>
                    <p:nvPicPr>
                      <p:cNvPr id="12" name="Объект 11">
                        <a:extLst>
                          <a:ext uri="{FF2B5EF4-FFF2-40B4-BE49-F238E27FC236}">
                            <a16:creationId xmlns:a16="http://schemas.microsoft.com/office/drawing/2014/main" id="{2A994359-B506-4672-A465-72649028D41E}"/>
                          </a:ext>
                        </a:extLst>
                      </p:cNvPr>
                      <p:cNvPicPr>
                        <a:picLocks noChangeAspect="1" noChangeArrowheads="1"/>
                      </p:cNvPicPr>
                      <p:nvPr/>
                    </p:nvPicPr>
                    <p:blipFill>
                      <a:blip r:embed="rId4"/>
                      <a:srcRect/>
                      <a:stretch>
                        <a:fillRect/>
                      </a:stretch>
                    </p:blipFill>
                    <p:spPr bwMode="auto">
                      <a:xfrm>
                        <a:off x="3589337" y="1296950"/>
                        <a:ext cx="19653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a:extLst>
              <a:ext uri="{FF2B5EF4-FFF2-40B4-BE49-F238E27FC236}">
                <a16:creationId xmlns:a16="http://schemas.microsoft.com/office/drawing/2014/main" id="{EBBCD131-48A5-4DB8-B37E-43EDB58EB6F8}"/>
              </a:ext>
            </a:extLst>
          </p:cNvPr>
          <p:cNvGraphicFramePr>
            <a:graphicFrameLocks noChangeAspect="1"/>
          </p:cNvGraphicFramePr>
          <p:nvPr>
            <p:extLst>
              <p:ext uri="{D42A27DB-BD31-4B8C-83A1-F6EECF244321}">
                <p14:modId xmlns:p14="http://schemas.microsoft.com/office/powerpoint/2010/main" val="110821456"/>
              </p:ext>
            </p:extLst>
          </p:nvPr>
        </p:nvGraphicFramePr>
        <p:xfrm>
          <a:off x="1046163" y="3722688"/>
          <a:ext cx="7050087" cy="774700"/>
        </p:xfrm>
        <a:graphic>
          <a:graphicData uri="http://schemas.openxmlformats.org/presentationml/2006/ole">
            <mc:AlternateContent xmlns:mc="http://schemas.openxmlformats.org/markup-compatibility/2006">
              <mc:Choice xmlns:v="urn:schemas-microsoft-com:vml" Requires="v">
                <p:oleObj name="Equation" r:id="rId5" imgW="7061040" imgH="774360" progId="Equation.DSMT4">
                  <p:embed/>
                </p:oleObj>
              </mc:Choice>
              <mc:Fallback>
                <p:oleObj name="Equation" r:id="rId5" imgW="7061040" imgH="774360" progId="Equation.DSMT4">
                  <p:embed/>
                  <p:pic>
                    <p:nvPicPr>
                      <p:cNvPr id="15" name="Объект 14">
                        <a:extLst>
                          <a:ext uri="{FF2B5EF4-FFF2-40B4-BE49-F238E27FC236}">
                            <a16:creationId xmlns:a16="http://schemas.microsoft.com/office/drawing/2014/main" id="{EBBCD131-48A5-4DB8-B37E-43EDB58EB6F8}"/>
                          </a:ext>
                        </a:extLst>
                      </p:cNvPr>
                      <p:cNvPicPr>
                        <a:picLocks noChangeAspect="1" noChangeArrowheads="1"/>
                      </p:cNvPicPr>
                      <p:nvPr/>
                    </p:nvPicPr>
                    <p:blipFill>
                      <a:blip r:embed="rId6"/>
                      <a:srcRect/>
                      <a:stretch>
                        <a:fillRect/>
                      </a:stretch>
                    </p:blipFill>
                    <p:spPr bwMode="auto">
                      <a:xfrm>
                        <a:off x="1046163" y="3722688"/>
                        <a:ext cx="7050087"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Прямоугольник: скругленные углы 1">
            <a:extLst>
              <a:ext uri="{FF2B5EF4-FFF2-40B4-BE49-F238E27FC236}">
                <a16:creationId xmlns:a16="http://schemas.microsoft.com/office/drawing/2014/main" id="{A79FF413-AB10-4DF5-9BFD-20CF6A5E260D}"/>
              </a:ext>
            </a:extLst>
          </p:cNvPr>
          <p:cNvSpPr/>
          <p:nvPr/>
        </p:nvSpPr>
        <p:spPr>
          <a:xfrm>
            <a:off x="3124200" y="1052736"/>
            <a:ext cx="2815952" cy="86484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graphicFrame>
        <p:nvGraphicFramePr>
          <p:cNvPr id="13" name="Объект 12">
            <a:extLst>
              <a:ext uri="{FF2B5EF4-FFF2-40B4-BE49-F238E27FC236}">
                <a16:creationId xmlns:a16="http://schemas.microsoft.com/office/drawing/2014/main" id="{A31A7603-03DC-4F16-A9EF-33833F7CBAF2}"/>
              </a:ext>
            </a:extLst>
          </p:cNvPr>
          <p:cNvGraphicFramePr>
            <a:graphicFrameLocks noChangeAspect="1"/>
          </p:cNvGraphicFramePr>
          <p:nvPr>
            <p:extLst>
              <p:ext uri="{D42A27DB-BD31-4B8C-83A1-F6EECF244321}">
                <p14:modId xmlns:p14="http://schemas.microsoft.com/office/powerpoint/2010/main" val="2085118392"/>
              </p:ext>
            </p:extLst>
          </p:nvPr>
        </p:nvGraphicFramePr>
        <p:xfrm>
          <a:off x="855663" y="2487613"/>
          <a:ext cx="1535112" cy="673100"/>
        </p:xfrm>
        <a:graphic>
          <a:graphicData uri="http://schemas.openxmlformats.org/presentationml/2006/ole">
            <mc:AlternateContent xmlns:mc="http://schemas.openxmlformats.org/markup-compatibility/2006">
              <mc:Choice xmlns:v="urn:schemas-microsoft-com:vml" Requires="v">
                <p:oleObj name="Equation" r:id="rId7" imgW="1536480" imgH="672840" progId="Equation.DSMT4">
                  <p:embed/>
                </p:oleObj>
              </mc:Choice>
              <mc:Fallback>
                <p:oleObj name="Equation" r:id="rId7" imgW="1536480" imgH="672840" progId="Equation.DSMT4">
                  <p:embed/>
                  <p:pic>
                    <p:nvPicPr>
                      <p:cNvPr id="12" name="Объект 11">
                        <a:extLst>
                          <a:ext uri="{FF2B5EF4-FFF2-40B4-BE49-F238E27FC236}">
                            <a16:creationId xmlns:a16="http://schemas.microsoft.com/office/drawing/2014/main" id="{2A994359-B506-4672-A465-72649028D41E}"/>
                          </a:ext>
                        </a:extLst>
                      </p:cNvPr>
                      <p:cNvPicPr>
                        <a:picLocks noChangeAspect="1" noChangeArrowheads="1"/>
                      </p:cNvPicPr>
                      <p:nvPr/>
                    </p:nvPicPr>
                    <p:blipFill>
                      <a:blip r:embed="rId8"/>
                      <a:srcRect/>
                      <a:stretch>
                        <a:fillRect/>
                      </a:stretch>
                    </p:blipFill>
                    <p:spPr bwMode="auto">
                      <a:xfrm>
                        <a:off x="855663" y="2487613"/>
                        <a:ext cx="1535112"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a:extLst>
              <a:ext uri="{FF2B5EF4-FFF2-40B4-BE49-F238E27FC236}">
                <a16:creationId xmlns:a16="http://schemas.microsoft.com/office/drawing/2014/main" id="{BC456CB3-9DFA-41A0-A157-69F8A6B80F90}"/>
              </a:ext>
            </a:extLst>
          </p:cNvPr>
          <p:cNvGraphicFramePr>
            <a:graphicFrameLocks noChangeAspect="1"/>
          </p:cNvGraphicFramePr>
          <p:nvPr>
            <p:extLst>
              <p:ext uri="{D42A27DB-BD31-4B8C-83A1-F6EECF244321}">
                <p14:modId xmlns:p14="http://schemas.microsoft.com/office/powerpoint/2010/main" val="774061587"/>
              </p:ext>
            </p:extLst>
          </p:nvPr>
        </p:nvGraphicFramePr>
        <p:xfrm>
          <a:off x="3074988" y="2498725"/>
          <a:ext cx="5568950" cy="647700"/>
        </p:xfrm>
        <a:graphic>
          <a:graphicData uri="http://schemas.openxmlformats.org/presentationml/2006/ole">
            <mc:AlternateContent xmlns:mc="http://schemas.openxmlformats.org/markup-compatibility/2006">
              <mc:Choice xmlns:v="urn:schemas-microsoft-com:vml" Requires="v">
                <p:oleObj name="Equation" r:id="rId9" imgW="5574960" imgH="647640" progId="Equation.DSMT4">
                  <p:embed/>
                </p:oleObj>
              </mc:Choice>
              <mc:Fallback>
                <p:oleObj name="Equation" r:id="rId9" imgW="5574960" imgH="647640" progId="Equation.DSMT4">
                  <p:embed/>
                  <p:pic>
                    <p:nvPicPr>
                      <p:cNvPr id="13" name="Объект 12">
                        <a:extLst>
                          <a:ext uri="{FF2B5EF4-FFF2-40B4-BE49-F238E27FC236}">
                            <a16:creationId xmlns:a16="http://schemas.microsoft.com/office/drawing/2014/main" id="{A31A7603-03DC-4F16-A9EF-33833F7CBAF2}"/>
                          </a:ext>
                        </a:extLst>
                      </p:cNvPr>
                      <p:cNvPicPr>
                        <a:picLocks noChangeAspect="1" noChangeArrowheads="1"/>
                      </p:cNvPicPr>
                      <p:nvPr/>
                    </p:nvPicPr>
                    <p:blipFill>
                      <a:blip r:embed="rId10"/>
                      <a:srcRect/>
                      <a:stretch>
                        <a:fillRect/>
                      </a:stretch>
                    </p:blipFill>
                    <p:spPr bwMode="auto">
                      <a:xfrm>
                        <a:off x="3074988" y="2498725"/>
                        <a:ext cx="55689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a:extLst>
              <a:ext uri="{FF2B5EF4-FFF2-40B4-BE49-F238E27FC236}">
                <a16:creationId xmlns:a16="http://schemas.microsoft.com/office/drawing/2014/main" id="{2A45109A-0233-46DB-89DF-B055C2C36005}"/>
              </a:ext>
            </a:extLst>
          </p:cNvPr>
          <p:cNvGraphicFramePr>
            <a:graphicFrameLocks noChangeAspect="1"/>
          </p:cNvGraphicFramePr>
          <p:nvPr>
            <p:extLst>
              <p:ext uri="{D42A27DB-BD31-4B8C-83A1-F6EECF244321}">
                <p14:modId xmlns:p14="http://schemas.microsoft.com/office/powerpoint/2010/main" val="3878253804"/>
              </p:ext>
            </p:extLst>
          </p:nvPr>
        </p:nvGraphicFramePr>
        <p:xfrm>
          <a:off x="1289050" y="5043488"/>
          <a:ext cx="6580188" cy="647700"/>
        </p:xfrm>
        <a:graphic>
          <a:graphicData uri="http://schemas.openxmlformats.org/presentationml/2006/ole">
            <mc:AlternateContent xmlns:mc="http://schemas.openxmlformats.org/markup-compatibility/2006">
              <mc:Choice xmlns:v="urn:schemas-microsoft-com:vml" Requires="v">
                <p:oleObj name="Equation" r:id="rId11" imgW="6591240" imgH="647640" progId="Equation.DSMT4">
                  <p:embed/>
                </p:oleObj>
              </mc:Choice>
              <mc:Fallback>
                <p:oleObj name="Equation" r:id="rId11" imgW="6591240" imgH="647640" progId="Equation.DSMT4">
                  <p:embed/>
                  <p:pic>
                    <p:nvPicPr>
                      <p:cNvPr id="15" name="Объект 14">
                        <a:extLst>
                          <a:ext uri="{FF2B5EF4-FFF2-40B4-BE49-F238E27FC236}">
                            <a16:creationId xmlns:a16="http://schemas.microsoft.com/office/drawing/2014/main" id="{EBBCD131-48A5-4DB8-B37E-43EDB58EB6F8}"/>
                          </a:ext>
                        </a:extLst>
                      </p:cNvPr>
                      <p:cNvPicPr>
                        <a:picLocks noChangeAspect="1" noChangeArrowheads="1"/>
                      </p:cNvPicPr>
                      <p:nvPr/>
                    </p:nvPicPr>
                    <p:blipFill>
                      <a:blip r:embed="rId12"/>
                      <a:srcRect/>
                      <a:stretch>
                        <a:fillRect/>
                      </a:stretch>
                    </p:blipFill>
                    <p:spPr bwMode="auto">
                      <a:xfrm>
                        <a:off x="1289050" y="5043488"/>
                        <a:ext cx="65801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1736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39</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graphicFrame>
        <p:nvGraphicFramePr>
          <p:cNvPr id="12" name="Объект 11">
            <a:extLst>
              <a:ext uri="{FF2B5EF4-FFF2-40B4-BE49-F238E27FC236}">
                <a16:creationId xmlns:a16="http://schemas.microsoft.com/office/drawing/2014/main" id="{2A994359-B506-4672-A465-72649028D41E}"/>
              </a:ext>
            </a:extLst>
          </p:cNvPr>
          <p:cNvGraphicFramePr>
            <a:graphicFrameLocks noChangeAspect="1"/>
          </p:cNvGraphicFramePr>
          <p:nvPr>
            <p:extLst>
              <p:ext uri="{D42A27DB-BD31-4B8C-83A1-F6EECF244321}">
                <p14:modId xmlns:p14="http://schemas.microsoft.com/office/powerpoint/2010/main" val="1919598130"/>
              </p:ext>
            </p:extLst>
          </p:nvPr>
        </p:nvGraphicFramePr>
        <p:xfrm>
          <a:off x="3519488" y="1125538"/>
          <a:ext cx="2105025" cy="673100"/>
        </p:xfrm>
        <a:graphic>
          <a:graphicData uri="http://schemas.openxmlformats.org/presentationml/2006/ole">
            <mc:AlternateContent xmlns:mc="http://schemas.openxmlformats.org/markup-compatibility/2006">
              <mc:Choice xmlns:v="urn:schemas-microsoft-com:vml" Requires="v">
                <p:oleObj name="Equation" r:id="rId3" imgW="2108160" imgH="672840" progId="Equation.DSMT4">
                  <p:embed/>
                </p:oleObj>
              </mc:Choice>
              <mc:Fallback>
                <p:oleObj name="Equation" r:id="rId3" imgW="2108160" imgH="672840" progId="Equation.DSMT4">
                  <p:embed/>
                  <p:pic>
                    <p:nvPicPr>
                      <p:cNvPr id="12" name="Объект 11">
                        <a:extLst>
                          <a:ext uri="{FF2B5EF4-FFF2-40B4-BE49-F238E27FC236}">
                            <a16:creationId xmlns:a16="http://schemas.microsoft.com/office/drawing/2014/main" id="{2A994359-B506-4672-A465-72649028D41E}"/>
                          </a:ext>
                        </a:extLst>
                      </p:cNvPr>
                      <p:cNvPicPr>
                        <a:picLocks noChangeAspect="1" noChangeArrowheads="1"/>
                      </p:cNvPicPr>
                      <p:nvPr/>
                    </p:nvPicPr>
                    <p:blipFill>
                      <a:blip r:embed="rId4"/>
                      <a:srcRect/>
                      <a:stretch>
                        <a:fillRect/>
                      </a:stretch>
                    </p:blipFill>
                    <p:spPr bwMode="auto">
                      <a:xfrm>
                        <a:off x="3519488" y="1125538"/>
                        <a:ext cx="210502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Прямоугольник: скругленные углы 1">
            <a:extLst>
              <a:ext uri="{FF2B5EF4-FFF2-40B4-BE49-F238E27FC236}">
                <a16:creationId xmlns:a16="http://schemas.microsoft.com/office/drawing/2014/main" id="{A79FF413-AB10-4DF5-9BFD-20CF6A5E260D}"/>
              </a:ext>
            </a:extLst>
          </p:cNvPr>
          <p:cNvSpPr/>
          <p:nvPr/>
        </p:nvSpPr>
        <p:spPr>
          <a:xfrm>
            <a:off x="3124200" y="1052736"/>
            <a:ext cx="2815952" cy="86484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graphicFrame>
        <p:nvGraphicFramePr>
          <p:cNvPr id="9" name="Объект 8">
            <a:extLst>
              <a:ext uri="{FF2B5EF4-FFF2-40B4-BE49-F238E27FC236}">
                <a16:creationId xmlns:a16="http://schemas.microsoft.com/office/drawing/2014/main" id="{F6050B0A-884F-48D7-9828-7266986729CB}"/>
              </a:ext>
            </a:extLst>
          </p:cNvPr>
          <p:cNvGraphicFramePr>
            <a:graphicFrameLocks noChangeAspect="1"/>
          </p:cNvGraphicFramePr>
          <p:nvPr>
            <p:extLst>
              <p:ext uri="{D42A27DB-BD31-4B8C-83A1-F6EECF244321}">
                <p14:modId xmlns:p14="http://schemas.microsoft.com/office/powerpoint/2010/main" val="1722548646"/>
              </p:ext>
            </p:extLst>
          </p:nvPr>
        </p:nvGraphicFramePr>
        <p:xfrm>
          <a:off x="1612900" y="2424113"/>
          <a:ext cx="6580188" cy="647700"/>
        </p:xfrm>
        <a:graphic>
          <a:graphicData uri="http://schemas.openxmlformats.org/presentationml/2006/ole">
            <mc:AlternateContent xmlns:mc="http://schemas.openxmlformats.org/markup-compatibility/2006">
              <mc:Choice xmlns:v="urn:schemas-microsoft-com:vml" Requires="v">
                <p:oleObj name="Equation" r:id="rId5" imgW="6591240" imgH="647640" progId="Equation.DSMT4">
                  <p:embed/>
                </p:oleObj>
              </mc:Choice>
              <mc:Fallback>
                <p:oleObj name="Equation" r:id="rId5" imgW="6591240" imgH="647640" progId="Equation.DSMT4">
                  <p:embed/>
                  <p:pic>
                    <p:nvPicPr>
                      <p:cNvPr id="19" name="Объект 18">
                        <a:extLst>
                          <a:ext uri="{FF2B5EF4-FFF2-40B4-BE49-F238E27FC236}">
                            <a16:creationId xmlns:a16="http://schemas.microsoft.com/office/drawing/2014/main" id="{2A45109A-0233-46DB-89DF-B055C2C36005}"/>
                          </a:ext>
                        </a:extLst>
                      </p:cNvPr>
                      <p:cNvPicPr>
                        <a:picLocks noChangeAspect="1" noChangeArrowheads="1"/>
                      </p:cNvPicPr>
                      <p:nvPr/>
                    </p:nvPicPr>
                    <p:blipFill>
                      <a:blip r:embed="rId6"/>
                      <a:srcRect/>
                      <a:stretch>
                        <a:fillRect/>
                      </a:stretch>
                    </p:blipFill>
                    <p:spPr bwMode="auto">
                      <a:xfrm>
                        <a:off x="1612900" y="2424113"/>
                        <a:ext cx="65801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a:extLst>
              <a:ext uri="{FF2B5EF4-FFF2-40B4-BE49-F238E27FC236}">
                <a16:creationId xmlns:a16="http://schemas.microsoft.com/office/drawing/2014/main" id="{7B4738C3-15B1-4716-A195-5167D6557AE4}"/>
              </a:ext>
            </a:extLst>
          </p:cNvPr>
          <p:cNvGraphicFramePr>
            <a:graphicFrameLocks noChangeAspect="1"/>
          </p:cNvGraphicFramePr>
          <p:nvPr>
            <p:extLst>
              <p:ext uri="{D42A27DB-BD31-4B8C-83A1-F6EECF244321}">
                <p14:modId xmlns:p14="http://schemas.microsoft.com/office/powerpoint/2010/main" val="174582276"/>
              </p:ext>
            </p:extLst>
          </p:nvPr>
        </p:nvGraphicFramePr>
        <p:xfrm>
          <a:off x="1390650" y="3217863"/>
          <a:ext cx="7024688" cy="647700"/>
        </p:xfrm>
        <a:graphic>
          <a:graphicData uri="http://schemas.openxmlformats.org/presentationml/2006/ole">
            <mc:AlternateContent xmlns:mc="http://schemas.openxmlformats.org/markup-compatibility/2006">
              <mc:Choice xmlns:v="urn:schemas-microsoft-com:vml" Requires="v">
                <p:oleObj name="Equation" r:id="rId7" imgW="7035480" imgH="647640" progId="Equation.DSMT4">
                  <p:embed/>
                </p:oleObj>
              </mc:Choice>
              <mc:Fallback>
                <p:oleObj name="Equation" r:id="rId7" imgW="7035480" imgH="647640" progId="Equation.DSMT4">
                  <p:embed/>
                  <p:pic>
                    <p:nvPicPr>
                      <p:cNvPr id="9" name="Объект 8">
                        <a:extLst>
                          <a:ext uri="{FF2B5EF4-FFF2-40B4-BE49-F238E27FC236}">
                            <a16:creationId xmlns:a16="http://schemas.microsoft.com/office/drawing/2014/main" id="{F6050B0A-884F-48D7-9828-7266986729CB}"/>
                          </a:ext>
                        </a:extLst>
                      </p:cNvPr>
                      <p:cNvPicPr>
                        <a:picLocks noChangeAspect="1" noChangeArrowheads="1"/>
                      </p:cNvPicPr>
                      <p:nvPr/>
                    </p:nvPicPr>
                    <p:blipFill>
                      <a:blip r:embed="rId8"/>
                      <a:srcRect/>
                      <a:stretch>
                        <a:fillRect/>
                      </a:stretch>
                    </p:blipFill>
                    <p:spPr bwMode="auto">
                      <a:xfrm>
                        <a:off x="1390650" y="3217863"/>
                        <a:ext cx="70246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A1DD1860-0821-4B3F-BCED-9BE87084AB36}"/>
              </a:ext>
            </a:extLst>
          </p:cNvPr>
          <p:cNvSpPr txBox="1"/>
          <p:nvPr/>
        </p:nvSpPr>
        <p:spPr>
          <a:xfrm>
            <a:off x="603428" y="4106879"/>
            <a:ext cx="8361060"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Коэффициенты </a:t>
            </a:r>
            <a:r>
              <a:rPr lang="ru-RU" b="1" i="1" dirty="0">
                <a:solidFill>
                  <a:schemeClr val="tx2"/>
                </a:solidFill>
                <a:latin typeface="Times New Roman" panose="02020603050405020304" pitchFamily="18" charset="0"/>
                <a:cs typeface="Times New Roman" panose="02020603050405020304" pitchFamily="18" charset="0"/>
              </a:rPr>
              <a:t>c</a:t>
            </a:r>
            <a:r>
              <a:rPr lang="en-US" b="1" i="1" baseline="-25000" dirty="0">
                <a:solidFill>
                  <a:schemeClr val="tx2"/>
                </a:solidFill>
                <a:latin typeface="Times New Roman" panose="02020603050405020304" pitchFamily="18" charset="0"/>
                <a:cs typeface="Times New Roman" panose="02020603050405020304" pitchFamily="18" charset="0"/>
              </a:rPr>
              <a:t>g</a:t>
            </a:r>
            <a:r>
              <a:rPr lang="ru-RU" b="1" baseline="-25000" dirty="0">
                <a:solidFill>
                  <a:schemeClr val="tx2"/>
                </a:solidFill>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 </a:t>
            </a:r>
            <a:r>
              <a:rPr lang="ru-RU" b="1" i="1" dirty="0">
                <a:solidFill>
                  <a:schemeClr val="tx2"/>
                </a:solidFill>
                <a:latin typeface="Times New Roman" panose="02020603050405020304" pitchFamily="18" charset="0"/>
                <a:cs typeface="Times New Roman" panose="02020603050405020304" pitchFamily="18" charset="0"/>
              </a:rPr>
              <a:t>c</a:t>
            </a:r>
            <a:r>
              <a:rPr lang="en-US" b="1" i="1" baseline="-25000" dirty="0">
                <a:solidFill>
                  <a:schemeClr val="tx2"/>
                </a:solidFill>
                <a:latin typeface="Times New Roman" panose="02020603050405020304" pitchFamily="18" charset="0"/>
                <a:cs typeface="Times New Roman" panose="02020603050405020304" pitchFamily="18" charset="0"/>
              </a:rPr>
              <a:t>g</a:t>
            </a:r>
            <a:r>
              <a:rPr lang="ru-RU" b="1" baseline="-25000" dirty="0">
                <a:solidFill>
                  <a:schemeClr val="tx2"/>
                </a:solidFill>
                <a:latin typeface="Times New Roman" panose="02020603050405020304" pitchFamily="18" charset="0"/>
                <a:cs typeface="Times New Roman" panose="02020603050405020304" pitchFamily="18" charset="0"/>
              </a:rPr>
              <a:t>1</a:t>
            </a:r>
            <a:r>
              <a:rPr lang="ru-RU" dirty="0">
                <a:latin typeface="Times New Roman" panose="02020603050405020304" pitchFamily="18" charset="0"/>
                <a:cs typeface="Times New Roman" panose="02020603050405020304" pitchFamily="18" charset="0"/>
              </a:rPr>
              <a:t>, </a:t>
            </a:r>
            <a:r>
              <a:rPr lang="ru-RU" b="1" i="1" dirty="0">
                <a:solidFill>
                  <a:schemeClr val="tx2"/>
                </a:solidFill>
                <a:latin typeface="Times New Roman" panose="02020603050405020304" pitchFamily="18" charset="0"/>
                <a:cs typeface="Times New Roman" panose="02020603050405020304" pitchFamily="18" charset="0"/>
              </a:rPr>
              <a:t>c</a:t>
            </a:r>
            <a:r>
              <a:rPr lang="en-US" b="1" i="1" baseline="-25000" dirty="0">
                <a:solidFill>
                  <a:schemeClr val="tx2"/>
                </a:solidFill>
                <a:latin typeface="Times New Roman" panose="02020603050405020304" pitchFamily="18" charset="0"/>
                <a:cs typeface="Times New Roman" panose="02020603050405020304" pitchFamily="18" charset="0"/>
              </a:rPr>
              <a:t>g</a:t>
            </a:r>
            <a:r>
              <a:rPr lang="ru-RU" b="1" baseline="-25000" dirty="0">
                <a:solidFill>
                  <a:schemeClr val="tx2"/>
                </a:solidFill>
                <a:latin typeface="Times New Roman" panose="02020603050405020304" pitchFamily="18" charset="0"/>
                <a:cs typeface="Times New Roman" panose="02020603050405020304" pitchFamily="18" charset="0"/>
              </a:rPr>
              <a:t>2</a:t>
            </a:r>
            <a:r>
              <a:rPr lang="ru-RU" dirty="0">
                <a:latin typeface="Times New Roman" panose="02020603050405020304" pitchFamily="18" charset="0"/>
                <a:cs typeface="Times New Roman" panose="02020603050405020304" pitchFamily="18" charset="0"/>
              </a:rPr>
              <a:t>, </a:t>
            </a:r>
            <a:r>
              <a:rPr lang="ru-RU" b="1" i="1" dirty="0">
                <a:solidFill>
                  <a:schemeClr val="tx2"/>
                </a:solidFill>
                <a:latin typeface="Times New Roman" panose="02020603050405020304" pitchFamily="18" charset="0"/>
                <a:cs typeface="Times New Roman" panose="02020603050405020304" pitchFamily="18" charset="0"/>
              </a:rPr>
              <a:t>c</a:t>
            </a:r>
            <a:r>
              <a:rPr lang="en-US" b="1" i="1" baseline="-25000" dirty="0">
                <a:solidFill>
                  <a:schemeClr val="tx2"/>
                </a:solidFill>
                <a:latin typeface="Times New Roman" panose="02020603050405020304" pitchFamily="18" charset="0"/>
                <a:cs typeface="Times New Roman" panose="02020603050405020304" pitchFamily="18" charset="0"/>
              </a:rPr>
              <a:t>g</a:t>
            </a:r>
            <a:r>
              <a:rPr lang="ru-RU" b="1" baseline="-25000" dirty="0">
                <a:solidFill>
                  <a:schemeClr val="tx2"/>
                </a:solidFill>
                <a:latin typeface="Times New Roman" panose="02020603050405020304" pitchFamily="18" charset="0"/>
                <a:cs typeface="Times New Roman" panose="02020603050405020304" pitchFamily="18" charset="0"/>
              </a:rPr>
              <a:t>3</a:t>
            </a:r>
            <a:r>
              <a:rPr lang="ru-RU" dirty="0">
                <a:latin typeface="Times New Roman" panose="02020603050405020304" pitchFamily="18" charset="0"/>
                <a:cs typeface="Times New Roman" panose="02020603050405020304" pitchFamily="18" charset="0"/>
              </a:rPr>
              <a:t>, ... называются коэффициентами ошибки по заданию.</a:t>
            </a:r>
          </a:p>
        </p:txBody>
      </p:sp>
    </p:spTree>
    <p:extLst>
      <p:ext uri="{BB962C8B-B14F-4D97-AF65-F5344CB8AC3E}">
        <p14:creationId xmlns:p14="http://schemas.microsoft.com/office/powerpoint/2010/main" val="427320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Введение</a:t>
            </a:r>
          </a:p>
        </p:txBody>
      </p:sp>
      <p:sp>
        <p:nvSpPr>
          <p:cNvPr id="8" name="TextBox 7">
            <a:extLst>
              <a:ext uri="{FF2B5EF4-FFF2-40B4-BE49-F238E27FC236}">
                <a16:creationId xmlns:a16="http://schemas.microsoft.com/office/drawing/2014/main" id="{528A6E88-F0DE-47D1-A68C-A258EF67256F}"/>
              </a:ext>
            </a:extLst>
          </p:cNvPr>
          <p:cNvSpPr txBox="1"/>
          <p:nvPr/>
        </p:nvSpPr>
        <p:spPr>
          <a:xfrm>
            <a:off x="539552" y="548308"/>
            <a:ext cx="8064896" cy="4613058"/>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Системы автоматического управления:</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придают </a:t>
            </a:r>
            <a:r>
              <a:rPr lang="ru-RU" b="1" dirty="0">
                <a:solidFill>
                  <a:schemeClr val="tx2"/>
                </a:solidFill>
                <a:latin typeface="Times New Roman" panose="02020603050405020304" pitchFamily="18" charset="0"/>
                <a:cs typeface="Times New Roman" panose="02020603050405020304" pitchFamily="18" charset="0"/>
              </a:rPr>
              <a:t>новые свойства </a:t>
            </a:r>
            <a:r>
              <a:rPr lang="ru-RU" dirty="0">
                <a:latin typeface="Times New Roman" panose="02020603050405020304" pitchFamily="18" charset="0"/>
                <a:cs typeface="Times New Roman" panose="02020603050405020304" pitchFamily="18" charset="0"/>
              </a:rPr>
              <a:t>технологическому оборудованию;</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позволяют повысить </a:t>
            </a:r>
            <a:r>
              <a:rPr lang="ru-RU" b="1" dirty="0">
                <a:solidFill>
                  <a:schemeClr val="tx2"/>
                </a:solidFill>
                <a:latin typeface="Times New Roman" panose="02020603050405020304" pitchFamily="18" charset="0"/>
                <a:cs typeface="Times New Roman" panose="02020603050405020304" pitchFamily="18" charset="0"/>
              </a:rPr>
              <a:t>скорость рабочих режимов</a:t>
            </a:r>
            <a:r>
              <a:rPr lang="ru-RU" dirty="0">
                <a:latin typeface="Times New Roman" panose="02020603050405020304" pitchFamily="18" charset="0"/>
                <a:cs typeface="Times New Roman" panose="02020603050405020304" pitchFamily="18" charset="0"/>
              </a:rPr>
              <a:t>;</a:t>
            </a:r>
          </a:p>
          <a:p>
            <a:pPr marL="296863" lvl="1" indent="-285750" eaLnBrk="1" hangingPunct="1">
              <a:lnSpc>
                <a:spcPct val="150000"/>
              </a:lnSpc>
              <a:buFont typeface="Arial" panose="020B0604020202020204" pitchFamily="34" charset="0"/>
              <a:buChar char="•"/>
              <a:defRPr/>
            </a:pPr>
            <a:r>
              <a:rPr lang="ru-RU" b="1" dirty="0">
                <a:solidFill>
                  <a:schemeClr val="tx2"/>
                </a:solidFill>
                <a:latin typeface="Times New Roman" panose="02020603050405020304" pitchFamily="18" charset="0"/>
                <a:cs typeface="Times New Roman" panose="02020603050405020304" pitchFamily="18" charset="0"/>
              </a:rPr>
              <a:t>экономия</a:t>
            </a:r>
            <a:r>
              <a:rPr lang="ru-RU" dirty="0">
                <a:latin typeface="Times New Roman" panose="02020603050405020304" pitchFamily="18" charset="0"/>
                <a:cs typeface="Times New Roman" panose="02020603050405020304" pitchFamily="18" charset="0"/>
              </a:rPr>
              <a:t> расходных материалов и электроэнергии;</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повышение </a:t>
            </a:r>
            <a:r>
              <a:rPr lang="ru-RU" b="1" dirty="0">
                <a:solidFill>
                  <a:schemeClr val="tx2"/>
                </a:solidFill>
                <a:latin typeface="Times New Roman" panose="02020603050405020304" pitchFamily="18" charset="0"/>
                <a:cs typeface="Times New Roman" panose="02020603050405020304" pitchFamily="18" charset="0"/>
              </a:rPr>
              <a:t>качества продукции </a:t>
            </a:r>
            <a:r>
              <a:rPr lang="ru-RU" dirty="0">
                <a:latin typeface="Times New Roman" panose="02020603050405020304" pitchFamily="18" charset="0"/>
                <a:cs typeface="Times New Roman" panose="02020603050405020304" pitchFamily="18" charset="0"/>
              </a:rPr>
              <a:t>за счёт прецизионной измерительной подсистемы;</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уменьшение </a:t>
            </a:r>
            <a:r>
              <a:rPr lang="ru-RU" b="1" dirty="0">
                <a:solidFill>
                  <a:schemeClr val="tx2"/>
                </a:solidFill>
                <a:latin typeface="Times New Roman" panose="02020603050405020304" pitchFamily="18" charset="0"/>
                <a:cs typeface="Times New Roman" panose="02020603050405020304" pitchFamily="18" charset="0"/>
              </a:rPr>
              <a:t>количества обслуживающего персонала </a:t>
            </a:r>
            <a:r>
              <a:rPr lang="ru-RU" dirty="0">
                <a:latin typeface="Times New Roman" panose="02020603050405020304" pitchFamily="18" charset="0"/>
                <a:cs typeface="Times New Roman" panose="02020603050405020304" pitchFamily="18" charset="0"/>
              </a:rPr>
              <a:t>и снижение требования к его </a:t>
            </a:r>
            <a:r>
              <a:rPr lang="ru-RU" b="1" dirty="0">
                <a:solidFill>
                  <a:schemeClr val="tx2"/>
                </a:solidFill>
                <a:latin typeface="Times New Roman" panose="02020603050405020304" pitchFamily="18" charset="0"/>
                <a:cs typeface="Times New Roman" panose="02020603050405020304" pitchFamily="18" charset="0"/>
              </a:rPr>
              <a:t>квалификации</a:t>
            </a:r>
            <a:r>
              <a:rPr lang="ru-RU" dirty="0">
                <a:latin typeface="Times New Roman" panose="02020603050405020304" pitchFamily="18" charset="0"/>
                <a:cs typeface="Times New Roman" panose="02020603050405020304" pitchFamily="18" charset="0"/>
              </a:rPr>
              <a:t>;</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снижение  влияния </a:t>
            </a:r>
            <a:r>
              <a:rPr lang="ru-RU" b="1" dirty="0">
                <a:solidFill>
                  <a:schemeClr val="tx2"/>
                </a:solidFill>
                <a:latin typeface="Times New Roman" panose="02020603050405020304" pitchFamily="18" charset="0"/>
                <a:cs typeface="Times New Roman" panose="02020603050405020304" pitchFamily="18" charset="0"/>
              </a:rPr>
              <a:t>субъективных факторов</a:t>
            </a:r>
            <a:r>
              <a:rPr lang="ru-RU" dirty="0">
                <a:latin typeface="Times New Roman" panose="02020603050405020304" pitchFamily="18" charset="0"/>
                <a:cs typeface="Times New Roman" panose="02020603050405020304" pitchFamily="18" charset="0"/>
              </a:rPr>
              <a:t>, в частности, психологических характеристик оператора; </a:t>
            </a:r>
          </a:p>
          <a:p>
            <a:pPr marL="296863" lvl="1" indent="-285750" eaLnBrk="1" hangingPunct="1">
              <a:lnSpc>
                <a:spcPct val="150000"/>
              </a:lnSpc>
              <a:buFont typeface="Arial" panose="020B0604020202020204" pitchFamily="34" charset="0"/>
              <a:buChar char="•"/>
              <a:defRPr/>
            </a:pPr>
            <a:r>
              <a:rPr lang="ru-RU" b="1" dirty="0">
                <a:solidFill>
                  <a:schemeClr val="tx2"/>
                </a:solidFill>
                <a:latin typeface="Times New Roman" panose="02020603050405020304" pitchFamily="18" charset="0"/>
                <a:cs typeface="Times New Roman" panose="02020603050405020304" pitchFamily="18" charset="0"/>
              </a:rPr>
              <a:t>экономия </a:t>
            </a:r>
            <a:r>
              <a:rPr lang="ru-RU" dirty="0">
                <a:latin typeface="Times New Roman" panose="02020603050405020304" pitchFamily="18" charset="0"/>
                <a:cs typeface="Times New Roman" panose="02020603050405020304" pitchFamily="18" charset="0"/>
              </a:rPr>
              <a:t>фонда зарплаты.</a:t>
            </a:r>
          </a:p>
        </p:txBody>
      </p:sp>
      <p:sp>
        <p:nvSpPr>
          <p:cNvPr id="7" name="TextBox 6">
            <a:extLst>
              <a:ext uri="{FF2B5EF4-FFF2-40B4-BE49-F238E27FC236}">
                <a16:creationId xmlns:a16="http://schemas.microsoft.com/office/drawing/2014/main" id="{94AA3FD8-CAA0-4E08-AA07-496709D96EA0}"/>
              </a:ext>
            </a:extLst>
          </p:cNvPr>
          <p:cNvSpPr txBox="1"/>
          <p:nvPr/>
        </p:nvSpPr>
        <p:spPr>
          <a:xfrm>
            <a:off x="539552" y="5165360"/>
            <a:ext cx="8064896" cy="1289071"/>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Успехи автоматизации обусловлены высокими достижениями в развитии теории и практики построения электроприводов с бесконтактными электродвигателями.</a:t>
            </a:r>
          </a:p>
        </p:txBody>
      </p:sp>
    </p:spTree>
    <p:extLst>
      <p:ext uri="{BB962C8B-B14F-4D97-AF65-F5344CB8AC3E}">
        <p14:creationId xmlns:p14="http://schemas.microsoft.com/office/powerpoint/2010/main" val="89243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40</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graphicFrame>
        <p:nvGraphicFramePr>
          <p:cNvPr id="9" name="Объект 8">
            <a:extLst>
              <a:ext uri="{FF2B5EF4-FFF2-40B4-BE49-F238E27FC236}">
                <a16:creationId xmlns:a16="http://schemas.microsoft.com/office/drawing/2014/main" id="{F6050B0A-884F-48D7-9828-7266986729CB}"/>
              </a:ext>
            </a:extLst>
          </p:cNvPr>
          <p:cNvGraphicFramePr>
            <a:graphicFrameLocks noChangeAspect="1"/>
          </p:cNvGraphicFramePr>
          <p:nvPr>
            <p:extLst>
              <p:ext uri="{D42A27DB-BD31-4B8C-83A1-F6EECF244321}">
                <p14:modId xmlns:p14="http://schemas.microsoft.com/office/powerpoint/2010/main" val="3696590772"/>
              </p:ext>
            </p:extLst>
          </p:nvPr>
        </p:nvGraphicFramePr>
        <p:xfrm>
          <a:off x="739705" y="1383934"/>
          <a:ext cx="938212" cy="330200"/>
        </p:xfrm>
        <a:graphic>
          <a:graphicData uri="http://schemas.openxmlformats.org/presentationml/2006/ole">
            <mc:AlternateContent xmlns:mc="http://schemas.openxmlformats.org/markup-compatibility/2006">
              <mc:Choice xmlns:v="urn:schemas-microsoft-com:vml" Requires="v">
                <p:oleObj name="Equation" r:id="rId3" imgW="939600" imgH="330120" progId="Equation.DSMT4">
                  <p:embed/>
                </p:oleObj>
              </mc:Choice>
              <mc:Fallback>
                <p:oleObj name="Equation" r:id="rId3" imgW="939600" imgH="330120" progId="Equation.DSMT4">
                  <p:embed/>
                  <p:pic>
                    <p:nvPicPr>
                      <p:cNvPr id="9" name="Объект 8">
                        <a:extLst>
                          <a:ext uri="{FF2B5EF4-FFF2-40B4-BE49-F238E27FC236}">
                            <a16:creationId xmlns:a16="http://schemas.microsoft.com/office/drawing/2014/main" id="{F6050B0A-884F-48D7-9828-7266986729CB}"/>
                          </a:ext>
                        </a:extLst>
                      </p:cNvPr>
                      <p:cNvPicPr>
                        <a:picLocks noChangeAspect="1" noChangeArrowheads="1"/>
                      </p:cNvPicPr>
                      <p:nvPr/>
                    </p:nvPicPr>
                    <p:blipFill>
                      <a:blip r:embed="rId4"/>
                      <a:srcRect/>
                      <a:stretch>
                        <a:fillRect/>
                      </a:stretch>
                    </p:blipFill>
                    <p:spPr bwMode="auto">
                      <a:xfrm>
                        <a:off x="739705" y="1383934"/>
                        <a:ext cx="938212"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a:extLst>
              <a:ext uri="{FF2B5EF4-FFF2-40B4-BE49-F238E27FC236}">
                <a16:creationId xmlns:a16="http://schemas.microsoft.com/office/drawing/2014/main" id="{7B4738C3-15B1-4716-A195-5167D6557AE4}"/>
              </a:ext>
            </a:extLst>
          </p:cNvPr>
          <p:cNvGraphicFramePr>
            <a:graphicFrameLocks noChangeAspect="1"/>
          </p:cNvGraphicFramePr>
          <p:nvPr>
            <p:extLst>
              <p:ext uri="{D42A27DB-BD31-4B8C-83A1-F6EECF244321}">
                <p14:modId xmlns:p14="http://schemas.microsoft.com/office/powerpoint/2010/main" val="462366351"/>
              </p:ext>
            </p:extLst>
          </p:nvPr>
        </p:nvGraphicFramePr>
        <p:xfrm>
          <a:off x="819150" y="5910263"/>
          <a:ext cx="3132138" cy="546100"/>
        </p:xfrm>
        <a:graphic>
          <a:graphicData uri="http://schemas.openxmlformats.org/presentationml/2006/ole">
            <mc:AlternateContent xmlns:mc="http://schemas.openxmlformats.org/markup-compatibility/2006">
              <mc:Choice xmlns:v="urn:schemas-microsoft-com:vml" Requires="v">
                <p:oleObj name="Equation" r:id="rId5" imgW="3136680" imgH="545760" progId="Equation.DSMT4">
                  <p:embed/>
                </p:oleObj>
              </mc:Choice>
              <mc:Fallback>
                <p:oleObj name="Equation" r:id="rId5" imgW="3136680" imgH="545760" progId="Equation.DSMT4">
                  <p:embed/>
                  <p:pic>
                    <p:nvPicPr>
                      <p:cNvPr id="10" name="Объект 9">
                        <a:extLst>
                          <a:ext uri="{FF2B5EF4-FFF2-40B4-BE49-F238E27FC236}">
                            <a16:creationId xmlns:a16="http://schemas.microsoft.com/office/drawing/2014/main" id="{7B4738C3-15B1-4716-A195-5167D6557AE4}"/>
                          </a:ext>
                        </a:extLst>
                      </p:cNvPr>
                      <p:cNvPicPr>
                        <a:picLocks noChangeAspect="1" noChangeArrowheads="1"/>
                      </p:cNvPicPr>
                      <p:nvPr/>
                    </p:nvPicPr>
                    <p:blipFill>
                      <a:blip r:embed="rId6"/>
                      <a:srcRect/>
                      <a:stretch>
                        <a:fillRect/>
                      </a:stretch>
                    </p:blipFill>
                    <p:spPr bwMode="auto">
                      <a:xfrm>
                        <a:off x="819150" y="5910263"/>
                        <a:ext cx="3132138"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Рисунок 3">
            <a:extLst>
              <a:ext uri="{FF2B5EF4-FFF2-40B4-BE49-F238E27FC236}">
                <a16:creationId xmlns:a16="http://schemas.microsoft.com/office/drawing/2014/main" id="{D089E00F-E989-4D27-A0A6-BDD3888BF3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7944" y="605776"/>
            <a:ext cx="4688652" cy="3516489"/>
          </a:xfrm>
          <a:prstGeom prst="rect">
            <a:avLst/>
          </a:prstGeom>
        </p:spPr>
      </p:pic>
      <p:sp>
        <p:nvSpPr>
          <p:cNvPr id="13" name="TextBox 12">
            <a:extLst>
              <a:ext uri="{FF2B5EF4-FFF2-40B4-BE49-F238E27FC236}">
                <a16:creationId xmlns:a16="http://schemas.microsoft.com/office/drawing/2014/main" id="{A951A175-D5B6-4377-9212-41E1DDC0A24C}"/>
              </a:ext>
            </a:extLst>
          </p:cNvPr>
          <p:cNvSpPr txBox="1"/>
          <p:nvPr/>
        </p:nvSpPr>
        <p:spPr>
          <a:xfrm>
            <a:off x="603428" y="687834"/>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Пусть:</a:t>
            </a:r>
          </a:p>
        </p:txBody>
      </p:sp>
      <p:graphicFrame>
        <p:nvGraphicFramePr>
          <p:cNvPr id="14" name="Объект 13">
            <a:extLst>
              <a:ext uri="{FF2B5EF4-FFF2-40B4-BE49-F238E27FC236}">
                <a16:creationId xmlns:a16="http://schemas.microsoft.com/office/drawing/2014/main" id="{05426041-D02D-4733-922D-079161F588BC}"/>
              </a:ext>
            </a:extLst>
          </p:cNvPr>
          <p:cNvGraphicFramePr>
            <a:graphicFrameLocks noChangeAspect="1"/>
          </p:cNvGraphicFramePr>
          <p:nvPr>
            <p:extLst>
              <p:ext uri="{D42A27DB-BD31-4B8C-83A1-F6EECF244321}">
                <p14:modId xmlns:p14="http://schemas.microsoft.com/office/powerpoint/2010/main" val="3764608818"/>
              </p:ext>
            </p:extLst>
          </p:nvPr>
        </p:nvGraphicFramePr>
        <p:xfrm>
          <a:off x="739705" y="2612560"/>
          <a:ext cx="3471862" cy="444500"/>
        </p:xfrm>
        <a:graphic>
          <a:graphicData uri="http://schemas.openxmlformats.org/presentationml/2006/ole">
            <mc:AlternateContent xmlns:mc="http://schemas.openxmlformats.org/markup-compatibility/2006">
              <mc:Choice xmlns:v="urn:schemas-microsoft-com:vml" Requires="v">
                <p:oleObj name="Equation" r:id="rId8" imgW="3479760" imgH="444240" progId="Equation.DSMT4">
                  <p:embed/>
                </p:oleObj>
              </mc:Choice>
              <mc:Fallback>
                <p:oleObj name="Equation" r:id="rId8" imgW="3479760" imgH="444240" progId="Equation.DSMT4">
                  <p:embed/>
                  <p:pic>
                    <p:nvPicPr>
                      <p:cNvPr id="11" name="Объект 10">
                        <a:extLst>
                          <a:ext uri="{FF2B5EF4-FFF2-40B4-BE49-F238E27FC236}">
                            <a16:creationId xmlns:a16="http://schemas.microsoft.com/office/drawing/2014/main" id="{8B5EE17C-1E01-4874-8EA4-E6D4F88197DE}"/>
                          </a:ext>
                        </a:extLst>
                      </p:cNvPr>
                      <p:cNvPicPr>
                        <a:picLocks noChangeAspect="1" noChangeArrowheads="1"/>
                      </p:cNvPicPr>
                      <p:nvPr/>
                    </p:nvPicPr>
                    <p:blipFill>
                      <a:blip r:embed="rId9"/>
                      <a:srcRect/>
                      <a:stretch>
                        <a:fillRect/>
                      </a:stretch>
                    </p:blipFill>
                    <p:spPr bwMode="auto">
                      <a:xfrm>
                        <a:off x="739705" y="2612560"/>
                        <a:ext cx="3471862"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55C28665-229B-4756-BF8C-D714743D69A3}"/>
              </a:ext>
            </a:extLst>
          </p:cNvPr>
          <p:cNvSpPr txBox="1"/>
          <p:nvPr/>
        </p:nvSpPr>
        <p:spPr>
          <a:xfrm>
            <a:off x="603428" y="1931483"/>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Воспользуемся:</a:t>
            </a:r>
          </a:p>
        </p:txBody>
      </p:sp>
      <p:sp>
        <p:nvSpPr>
          <p:cNvPr id="17" name="TextBox 16">
            <a:extLst>
              <a:ext uri="{FF2B5EF4-FFF2-40B4-BE49-F238E27FC236}">
                <a16:creationId xmlns:a16="http://schemas.microsoft.com/office/drawing/2014/main" id="{0F8C1386-0B72-486A-9DBA-FC0A6DC19950}"/>
              </a:ext>
            </a:extLst>
          </p:cNvPr>
          <p:cNvSpPr txBox="1"/>
          <p:nvPr/>
        </p:nvSpPr>
        <p:spPr>
          <a:xfrm>
            <a:off x="603428" y="3352869"/>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Подставим:</a:t>
            </a:r>
          </a:p>
        </p:txBody>
      </p:sp>
      <p:graphicFrame>
        <p:nvGraphicFramePr>
          <p:cNvPr id="18" name="Объект 17">
            <a:extLst>
              <a:ext uri="{FF2B5EF4-FFF2-40B4-BE49-F238E27FC236}">
                <a16:creationId xmlns:a16="http://schemas.microsoft.com/office/drawing/2014/main" id="{6AC79F4D-7AE7-4020-BD72-19636522FD71}"/>
              </a:ext>
            </a:extLst>
          </p:cNvPr>
          <p:cNvGraphicFramePr>
            <a:graphicFrameLocks noChangeAspect="1"/>
          </p:cNvGraphicFramePr>
          <p:nvPr>
            <p:extLst>
              <p:ext uri="{D42A27DB-BD31-4B8C-83A1-F6EECF244321}">
                <p14:modId xmlns:p14="http://schemas.microsoft.com/office/powerpoint/2010/main" val="1422683083"/>
              </p:ext>
            </p:extLst>
          </p:nvPr>
        </p:nvGraphicFramePr>
        <p:xfrm>
          <a:off x="904875" y="3856209"/>
          <a:ext cx="1065213" cy="622300"/>
        </p:xfrm>
        <a:graphic>
          <a:graphicData uri="http://schemas.openxmlformats.org/presentationml/2006/ole">
            <mc:AlternateContent xmlns:mc="http://schemas.openxmlformats.org/markup-compatibility/2006">
              <mc:Choice xmlns:v="urn:schemas-microsoft-com:vml" Requires="v">
                <p:oleObj name="Equation" r:id="rId10" imgW="1066680" imgH="622080" progId="Equation.DSMT4">
                  <p:embed/>
                </p:oleObj>
              </mc:Choice>
              <mc:Fallback>
                <p:oleObj name="Equation" r:id="rId10" imgW="1066680" imgH="622080" progId="Equation.DSMT4">
                  <p:embed/>
                  <p:pic>
                    <p:nvPicPr>
                      <p:cNvPr id="9" name="Объект 8">
                        <a:extLst>
                          <a:ext uri="{FF2B5EF4-FFF2-40B4-BE49-F238E27FC236}">
                            <a16:creationId xmlns:a16="http://schemas.microsoft.com/office/drawing/2014/main" id="{F6050B0A-884F-48D7-9828-7266986729CB}"/>
                          </a:ext>
                        </a:extLst>
                      </p:cNvPr>
                      <p:cNvPicPr>
                        <a:picLocks noChangeAspect="1" noChangeArrowheads="1"/>
                      </p:cNvPicPr>
                      <p:nvPr/>
                    </p:nvPicPr>
                    <p:blipFill>
                      <a:blip r:embed="rId11"/>
                      <a:srcRect/>
                      <a:stretch>
                        <a:fillRect/>
                      </a:stretch>
                    </p:blipFill>
                    <p:spPr bwMode="auto">
                      <a:xfrm>
                        <a:off x="904875" y="3856209"/>
                        <a:ext cx="1065213"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a:extLst>
              <a:ext uri="{FF2B5EF4-FFF2-40B4-BE49-F238E27FC236}">
                <a16:creationId xmlns:a16="http://schemas.microsoft.com/office/drawing/2014/main" id="{E6CED2FC-4B93-4CCD-B172-CE539F0D7097}"/>
              </a:ext>
            </a:extLst>
          </p:cNvPr>
          <p:cNvGraphicFramePr>
            <a:graphicFrameLocks noChangeAspect="1"/>
          </p:cNvGraphicFramePr>
          <p:nvPr>
            <p:extLst>
              <p:ext uri="{D42A27DB-BD31-4B8C-83A1-F6EECF244321}">
                <p14:modId xmlns:p14="http://schemas.microsoft.com/office/powerpoint/2010/main" val="918004617"/>
              </p:ext>
            </p:extLst>
          </p:nvPr>
        </p:nvGraphicFramePr>
        <p:xfrm>
          <a:off x="863600" y="4762500"/>
          <a:ext cx="7024688" cy="647700"/>
        </p:xfrm>
        <a:graphic>
          <a:graphicData uri="http://schemas.openxmlformats.org/presentationml/2006/ole">
            <mc:AlternateContent xmlns:mc="http://schemas.openxmlformats.org/markup-compatibility/2006">
              <mc:Choice xmlns:v="urn:schemas-microsoft-com:vml" Requires="v">
                <p:oleObj name="Equation" r:id="rId12" imgW="7035480" imgH="647640" progId="Equation.DSMT4">
                  <p:embed/>
                </p:oleObj>
              </mc:Choice>
              <mc:Fallback>
                <p:oleObj name="Equation" r:id="rId12" imgW="7035480" imgH="647640" progId="Equation.DSMT4">
                  <p:embed/>
                  <p:pic>
                    <p:nvPicPr>
                      <p:cNvPr id="10" name="Объект 9">
                        <a:extLst>
                          <a:ext uri="{FF2B5EF4-FFF2-40B4-BE49-F238E27FC236}">
                            <a16:creationId xmlns:a16="http://schemas.microsoft.com/office/drawing/2014/main" id="{7B4738C3-15B1-4716-A195-5167D6557AE4}"/>
                          </a:ext>
                        </a:extLst>
                      </p:cNvPr>
                      <p:cNvPicPr>
                        <a:picLocks noChangeAspect="1" noChangeArrowheads="1"/>
                      </p:cNvPicPr>
                      <p:nvPr/>
                    </p:nvPicPr>
                    <p:blipFill>
                      <a:blip r:embed="rId13"/>
                      <a:srcRect/>
                      <a:stretch>
                        <a:fillRect/>
                      </a:stretch>
                    </p:blipFill>
                    <p:spPr bwMode="auto">
                      <a:xfrm>
                        <a:off x="863600" y="4762500"/>
                        <a:ext cx="70246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447A52C1-CBEE-475B-8F0F-FB6EEEAC882C}"/>
              </a:ext>
            </a:extLst>
          </p:cNvPr>
          <p:cNvSpPr txBox="1"/>
          <p:nvPr/>
        </p:nvSpPr>
        <p:spPr>
          <a:xfrm>
            <a:off x="603428" y="4459855"/>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a:t>
            </a:r>
          </a:p>
        </p:txBody>
      </p:sp>
      <p:sp>
        <p:nvSpPr>
          <p:cNvPr id="21" name="TextBox 20">
            <a:extLst>
              <a:ext uri="{FF2B5EF4-FFF2-40B4-BE49-F238E27FC236}">
                <a16:creationId xmlns:a16="http://schemas.microsoft.com/office/drawing/2014/main" id="{DC2BEA32-F82E-4F8C-8889-24D36DDD207A}"/>
              </a:ext>
            </a:extLst>
          </p:cNvPr>
          <p:cNvSpPr txBox="1"/>
          <p:nvPr/>
        </p:nvSpPr>
        <p:spPr>
          <a:xfrm>
            <a:off x="603428" y="5301511"/>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и получим:</a:t>
            </a:r>
          </a:p>
        </p:txBody>
      </p:sp>
      <p:graphicFrame>
        <p:nvGraphicFramePr>
          <p:cNvPr id="22" name="Объект 21">
            <a:extLst>
              <a:ext uri="{FF2B5EF4-FFF2-40B4-BE49-F238E27FC236}">
                <a16:creationId xmlns:a16="http://schemas.microsoft.com/office/drawing/2014/main" id="{E693ADF1-31A3-402B-85D6-7B3B938926F3}"/>
              </a:ext>
            </a:extLst>
          </p:cNvPr>
          <p:cNvGraphicFramePr>
            <a:graphicFrameLocks noChangeAspect="1"/>
          </p:cNvGraphicFramePr>
          <p:nvPr>
            <p:extLst>
              <p:ext uri="{D42A27DB-BD31-4B8C-83A1-F6EECF244321}">
                <p14:modId xmlns:p14="http://schemas.microsoft.com/office/powerpoint/2010/main" val="210350535"/>
              </p:ext>
            </p:extLst>
          </p:nvPr>
        </p:nvGraphicFramePr>
        <p:xfrm>
          <a:off x="5645507" y="6005513"/>
          <a:ext cx="1533525" cy="355600"/>
        </p:xfrm>
        <a:graphic>
          <a:graphicData uri="http://schemas.openxmlformats.org/presentationml/2006/ole">
            <mc:AlternateContent xmlns:mc="http://schemas.openxmlformats.org/markup-compatibility/2006">
              <mc:Choice xmlns:v="urn:schemas-microsoft-com:vml" Requires="v">
                <p:oleObj name="Equation" r:id="rId14" imgW="1536480" imgH="355320" progId="Equation.DSMT4">
                  <p:embed/>
                </p:oleObj>
              </mc:Choice>
              <mc:Fallback>
                <p:oleObj name="Equation" r:id="rId14" imgW="1536480" imgH="355320" progId="Equation.DSMT4">
                  <p:embed/>
                  <p:pic>
                    <p:nvPicPr>
                      <p:cNvPr id="10" name="Объект 9">
                        <a:extLst>
                          <a:ext uri="{FF2B5EF4-FFF2-40B4-BE49-F238E27FC236}">
                            <a16:creationId xmlns:a16="http://schemas.microsoft.com/office/drawing/2014/main" id="{7B4738C3-15B1-4716-A195-5167D6557AE4}"/>
                          </a:ext>
                        </a:extLst>
                      </p:cNvPr>
                      <p:cNvPicPr>
                        <a:picLocks noChangeAspect="1" noChangeArrowheads="1"/>
                      </p:cNvPicPr>
                      <p:nvPr/>
                    </p:nvPicPr>
                    <p:blipFill>
                      <a:blip r:embed="rId15"/>
                      <a:srcRect/>
                      <a:stretch>
                        <a:fillRect/>
                      </a:stretch>
                    </p:blipFill>
                    <p:spPr bwMode="auto">
                      <a:xfrm>
                        <a:off x="5645507" y="6005513"/>
                        <a:ext cx="15335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Прямоугольник: скругленные углы 22">
            <a:extLst>
              <a:ext uri="{FF2B5EF4-FFF2-40B4-BE49-F238E27FC236}">
                <a16:creationId xmlns:a16="http://schemas.microsoft.com/office/drawing/2014/main" id="{0F5DD2EC-67E2-422E-B69C-69B779C92DEA}"/>
              </a:ext>
            </a:extLst>
          </p:cNvPr>
          <p:cNvSpPr/>
          <p:nvPr/>
        </p:nvSpPr>
        <p:spPr>
          <a:xfrm>
            <a:off x="5506489" y="5905918"/>
            <a:ext cx="1873823"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501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1" grpId="0"/>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41</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5</a:t>
            </a:r>
          </a:p>
        </p:txBody>
      </p:sp>
      <p:pic>
        <p:nvPicPr>
          <p:cNvPr id="4" name="Рисунок 3">
            <a:extLst>
              <a:ext uri="{FF2B5EF4-FFF2-40B4-BE49-F238E27FC236}">
                <a16:creationId xmlns:a16="http://schemas.microsoft.com/office/drawing/2014/main" id="{D089E00F-E989-4D27-A0A6-BDD3888BF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605776"/>
            <a:ext cx="4688652" cy="3516489"/>
          </a:xfrm>
          <a:prstGeom prst="rect">
            <a:avLst/>
          </a:prstGeom>
        </p:spPr>
      </p:pic>
      <p:sp>
        <p:nvSpPr>
          <p:cNvPr id="13" name="TextBox 12">
            <a:extLst>
              <a:ext uri="{FF2B5EF4-FFF2-40B4-BE49-F238E27FC236}">
                <a16:creationId xmlns:a16="http://schemas.microsoft.com/office/drawing/2014/main" id="{A951A175-D5B6-4377-9212-41E1DDC0A24C}"/>
              </a:ext>
            </a:extLst>
          </p:cNvPr>
          <p:cNvSpPr txBox="1"/>
          <p:nvPr/>
        </p:nvSpPr>
        <p:spPr>
          <a:xfrm>
            <a:off x="603428" y="767905"/>
            <a:ext cx="3464516" cy="2120068"/>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Чему равна установившаяся ошибка системы управления при подаче задания, изображенного на рисунке. Передаточная функция разомкнутой системы:</a:t>
            </a:r>
          </a:p>
        </p:txBody>
      </p:sp>
      <p:graphicFrame>
        <p:nvGraphicFramePr>
          <p:cNvPr id="22" name="Объект 21">
            <a:extLst>
              <a:ext uri="{FF2B5EF4-FFF2-40B4-BE49-F238E27FC236}">
                <a16:creationId xmlns:a16="http://schemas.microsoft.com/office/drawing/2014/main" id="{E693ADF1-31A3-402B-85D6-7B3B938926F3}"/>
              </a:ext>
            </a:extLst>
          </p:cNvPr>
          <p:cNvGraphicFramePr>
            <a:graphicFrameLocks noChangeAspect="1"/>
          </p:cNvGraphicFramePr>
          <p:nvPr>
            <p:extLst>
              <p:ext uri="{D42A27DB-BD31-4B8C-83A1-F6EECF244321}">
                <p14:modId xmlns:p14="http://schemas.microsoft.com/office/powerpoint/2010/main" val="820257087"/>
              </p:ext>
            </p:extLst>
          </p:nvPr>
        </p:nvGraphicFramePr>
        <p:xfrm>
          <a:off x="1122362" y="3029397"/>
          <a:ext cx="2001838" cy="609600"/>
        </p:xfrm>
        <a:graphic>
          <a:graphicData uri="http://schemas.openxmlformats.org/presentationml/2006/ole">
            <mc:AlternateContent xmlns:mc="http://schemas.openxmlformats.org/markup-compatibility/2006">
              <mc:Choice xmlns:v="urn:schemas-microsoft-com:vml" Requires="v">
                <p:oleObj name="Equation" r:id="rId4" imgW="2006280" imgH="609480" progId="Equation.DSMT4">
                  <p:embed/>
                </p:oleObj>
              </mc:Choice>
              <mc:Fallback>
                <p:oleObj name="Equation" r:id="rId4" imgW="2006280" imgH="60948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5"/>
                      <a:srcRect/>
                      <a:stretch>
                        <a:fillRect/>
                      </a:stretch>
                    </p:blipFill>
                    <p:spPr bwMode="auto">
                      <a:xfrm>
                        <a:off x="1122362" y="3029397"/>
                        <a:ext cx="200183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7F4660D2-1679-49AC-B724-BEC521FE6BF0}"/>
              </a:ext>
            </a:extLst>
          </p:cNvPr>
          <p:cNvGraphicFramePr>
            <a:graphicFrameLocks noChangeAspect="1"/>
          </p:cNvGraphicFramePr>
          <p:nvPr>
            <p:extLst>
              <p:ext uri="{D42A27DB-BD31-4B8C-83A1-F6EECF244321}">
                <p14:modId xmlns:p14="http://schemas.microsoft.com/office/powerpoint/2010/main" val="3616483857"/>
              </p:ext>
            </p:extLst>
          </p:nvPr>
        </p:nvGraphicFramePr>
        <p:xfrm>
          <a:off x="1122362" y="3803146"/>
          <a:ext cx="2368550" cy="673100"/>
        </p:xfrm>
        <a:graphic>
          <a:graphicData uri="http://schemas.openxmlformats.org/presentationml/2006/ole">
            <mc:AlternateContent xmlns:mc="http://schemas.openxmlformats.org/markup-compatibility/2006">
              <mc:Choice xmlns:v="urn:schemas-microsoft-com:vml" Requires="v">
                <p:oleObj name="Equation" r:id="rId6" imgW="2374560" imgH="672840" progId="Equation.DSMT4">
                  <p:embed/>
                </p:oleObj>
              </mc:Choice>
              <mc:Fallback>
                <p:oleObj name="Equation" r:id="rId6" imgW="2374560" imgH="67284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7"/>
                      <a:srcRect/>
                      <a:stretch>
                        <a:fillRect/>
                      </a:stretch>
                    </p:blipFill>
                    <p:spPr bwMode="auto">
                      <a:xfrm>
                        <a:off x="1122362" y="3803146"/>
                        <a:ext cx="236855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a:extLst>
              <a:ext uri="{FF2B5EF4-FFF2-40B4-BE49-F238E27FC236}">
                <a16:creationId xmlns:a16="http://schemas.microsoft.com/office/drawing/2014/main" id="{021EA433-955B-40D7-8361-D587CA3E391A}"/>
              </a:ext>
            </a:extLst>
          </p:cNvPr>
          <p:cNvGraphicFramePr>
            <a:graphicFrameLocks noChangeAspect="1"/>
          </p:cNvGraphicFramePr>
          <p:nvPr>
            <p:extLst>
              <p:ext uri="{D42A27DB-BD31-4B8C-83A1-F6EECF244321}">
                <p14:modId xmlns:p14="http://schemas.microsoft.com/office/powerpoint/2010/main" val="3397698882"/>
              </p:ext>
            </p:extLst>
          </p:nvPr>
        </p:nvGraphicFramePr>
        <p:xfrm>
          <a:off x="2352675" y="4805363"/>
          <a:ext cx="1584325" cy="381000"/>
        </p:xfrm>
        <a:graphic>
          <a:graphicData uri="http://schemas.openxmlformats.org/presentationml/2006/ole">
            <mc:AlternateContent xmlns:mc="http://schemas.openxmlformats.org/markup-compatibility/2006">
              <mc:Choice xmlns:v="urn:schemas-microsoft-com:vml" Requires="v">
                <p:oleObj name="Equation" r:id="rId8" imgW="1587240" imgH="380880" progId="Equation.DSMT4">
                  <p:embed/>
                </p:oleObj>
              </mc:Choice>
              <mc:Fallback>
                <p:oleObj name="Equation" r:id="rId8" imgW="1587240" imgH="380880" progId="Equation.DSMT4">
                  <p:embed/>
                  <p:pic>
                    <p:nvPicPr>
                      <p:cNvPr id="14" name="Объект 13">
                        <a:extLst>
                          <a:ext uri="{FF2B5EF4-FFF2-40B4-BE49-F238E27FC236}">
                            <a16:creationId xmlns:a16="http://schemas.microsoft.com/office/drawing/2014/main" id="{C7B50BB2-D4D3-470C-B9C1-EA5712E96218}"/>
                          </a:ext>
                        </a:extLst>
                      </p:cNvPr>
                      <p:cNvPicPr>
                        <a:picLocks noChangeAspect="1" noChangeArrowheads="1"/>
                      </p:cNvPicPr>
                      <p:nvPr/>
                    </p:nvPicPr>
                    <p:blipFill>
                      <a:blip r:embed="rId9"/>
                      <a:srcRect/>
                      <a:stretch>
                        <a:fillRect/>
                      </a:stretch>
                    </p:blipFill>
                    <p:spPr bwMode="auto">
                      <a:xfrm>
                        <a:off x="2352675" y="4805363"/>
                        <a:ext cx="15843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a:extLst>
              <a:ext uri="{FF2B5EF4-FFF2-40B4-BE49-F238E27FC236}">
                <a16:creationId xmlns:a16="http://schemas.microsoft.com/office/drawing/2014/main" id="{A1277CC3-A347-4BF2-8470-46CDE56C71F1}"/>
              </a:ext>
            </a:extLst>
          </p:cNvPr>
          <p:cNvGraphicFramePr>
            <a:graphicFrameLocks noChangeAspect="1"/>
          </p:cNvGraphicFramePr>
          <p:nvPr>
            <p:extLst>
              <p:ext uri="{D42A27DB-BD31-4B8C-83A1-F6EECF244321}">
                <p14:modId xmlns:p14="http://schemas.microsoft.com/office/powerpoint/2010/main" val="1163931488"/>
              </p:ext>
            </p:extLst>
          </p:nvPr>
        </p:nvGraphicFramePr>
        <p:xfrm>
          <a:off x="2300288" y="5580856"/>
          <a:ext cx="1636712" cy="381000"/>
        </p:xfrm>
        <a:graphic>
          <a:graphicData uri="http://schemas.openxmlformats.org/presentationml/2006/ole">
            <mc:AlternateContent xmlns:mc="http://schemas.openxmlformats.org/markup-compatibility/2006">
              <mc:Choice xmlns:v="urn:schemas-microsoft-com:vml" Requires="v">
                <p:oleObj name="Equation" r:id="rId10" imgW="1638000" imgH="380880" progId="Equation.DSMT4">
                  <p:embed/>
                </p:oleObj>
              </mc:Choice>
              <mc:Fallback>
                <p:oleObj name="Equation" r:id="rId10" imgW="1638000" imgH="380880" progId="Equation.DSMT4">
                  <p:embed/>
                  <p:pic>
                    <p:nvPicPr>
                      <p:cNvPr id="13" name="Объект 12">
                        <a:extLst>
                          <a:ext uri="{FF2B5EF4-FFF2-40B4-BE49-F238E27FC236}">
                            <a16:creationId xmlns:a16="http://schemas.microsoft.com/office/drawing/2014/main" id="{980AB60E-3F09-432A-AAA8-9D2BC55966C9}"/>
                          </a:ext>
                        </a:extLst>
                      </p:cNvPr>
                      <p:cNvPicPr>
                        <a:picLocks noChangeAspect="1" noChangeArrowheads="1"/>
                      </p:cNvPicPr>
                      <p:nvPr/>
                    </p:nvPicPr>
                    <p:blipFill>
                      <a:blip r:embed="rId11"/>
                      <a:srcRect/>
                      <a:stretch>
                        <a:fillRect/>
                      </a:stretch>
                    </p:blipFill>
                    <p:spPr bwMode="auto">
                      <a:xfrm>
                        <a:off x="2300288" y="5580856"/>
                        <a:ext cx="16367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2AF878DE-6AA0-48CC-A037-22BF88E9154A}"/>
              </a:ext>
            </a:extLst>
          </p:cNvPr>
          <p:cNvGraphicFramePr>
            <a:graphicFrameLocks noChangeAspect="1"/>
          </p:cNvGraphicFramePr>
          <p:nvPr>
            <p:extLst>
              <p:ext uri="{D42A27DB-BD31-4B8C-83A1-F6EECF244321}">
                <p14:modId xmlns:p14="http://schemas.microsoft.com/office/powerpoint/2010/main" val="2083402223"/>
              </p:ext>
            </p:extLst>
          </p:nvPr>
        </p:nvGraphicFramePr>
        <p:xfrm>
          <a:off x="5202238" y="4805363"/>
          <a:ext cx="1635125" cy="381000"/>
        </p:xfrm>
        <a:graphic>
          <a:graphicData uri="http://schemas.openxmlformats.org/presentationml/2006/ole">
            <mc:AlternateContent xmlns:mc="http://schemas.openxmlformats.org/markup-compatibility/2006">
              <mc:Choice xmlns:v="urn:schemas-microsoft-com:vml" Requires="v">
                <p:oleObj name="Equation" r:id="rId12" imgW="1638000" imgH="380880" progId="Equation.DSMT4">
                  <p:embed/>
                </p:oleObj>
              </mc:Choice>
              <mc:Fallback>
                <p:oleObj name="Equation" r:id="rId12" imgW="1638000" imgH="380880" progId="Equation.DSMT4">
                  <p:embed/>
                  <p:pic>
                    <p:nvPicPr>
                      <p:cNvPr id="20" name="Объект 19">
                        <a:extLst>
                          <a:ext uri="{FF2B5EF4-FFF2-40B4-BE49-F238E27FC236}">
                            <a16:creationId xmlns:a16="http://schemas.microsoft.com/office/drawing/2014/main" id="{D7361EDC-A974-49BF-B776-ED9CB5A3F307}"/>
                          </a:ext>
                        </a:extLst>
                      </p:cNvPr>
                      <p:cNvPicPr>
                        <a:picLocks noChangeAspect="1" noChangeArrowheads="1"/>
                      </p:cNvPicPr>
                      <p:nvPr/>
                    </p:nvPicPr>
                    <p:blipFill>
                      <a:blip r:embed="rId13"/>
                      <a:srcRect/>
                      <a:stretch>
                        <a:fillRect/>
                      </a:stretch>
                    </p:blipFill>
                    <p:spPr bwMode="auto">
                      <a:xfrm>
                        <a:off x="5202238" y="4805363"/>
                        <a:ext cx="16351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55EC8EC6-5455-44CA-AF02-BBDF2F15AD32}"/>
              </a:ext>
            </a:extLst>
          </p:cNvPr>
          <p:cNvGraphicFramePr>
            <a:graphicFrameLocks noChangeAspect="1"/>
          </p:cNvGraphicFramePr>
          <p:nvPr>
            <p:extLst>
              <p:ext uri="{D42A27DB-BD31-4B8C-83A1-F6EECF244321}">
                <p14:modId xmlns:p14="http://schemas.microsoft.com/office/powerpoint/2010/main" val="2284280417"/>
              </p:ext>
            </p:extLst>
          </p:nvPr>
        </p:nvGraphicFramePr>
        <p:xfrm>
          <a:off x="5186944" y="5580856"/>
          <a:ext cx="1319213" cy="381000"/>
        </p:xfrm>
        <a:graphic>
          <a:graphicData uri="http://schemas.openxmlformats.org/presentationml/2006/ole">
            <mc:AlternateContent xmlns:mc="http://schemas.openxmlformats.org/markup-compatibility/2006">
              <mc:Choice xmlns:v="urn:schemas-microsoft-com:vml" Requires="v">
                <p:oleObj name="Equation" r:id="rId14" imgW="1320480" imgH="380880" progId="Equation.DSMT4">
                  <p:embed/>
                </p:oleObj>
              </mc:Choice>
              <mc:Fallback>
                <p:oleObj name="Equation" r:id="rId14" imgW="1320480" imgH="380880" progId="Equation.DSMT4">
                  <p:embed/>
                  <p:pic>
                    <p:nvPicPr>
                      <p:cNvPr id="21" name="Объект 20">
                        <a:extLst>
                          <a:ext uri="{FF2B5EF4-FFF2-40B4-BE49-F238E27FC236}">
                            <a16:creationId xmlns:a16="http://schemas.microsoft.com/office/drawing/2014/main" id="{F959F1B1-6AE7-4BD1-BB0E-BA02EBDC2F0A}"/>
                          </a:ext>
                        </a:extLst>
                      </p:cNvPr>
                      <p:cNvPicPr>
                        <a:picLocks noChangeAspect="1" noChangeArrowheads="1"/>
                      </p:cNvPicPr>
                      <p:nvPr/>
                    </p:nvPicPr>
                    <p:blipFill>
                      <a:blip r:embed="rId15"/>
                      <a:srcRect/>
                      <a:stretch>
                        <a:fillRect/>
                      </a:stretch>
                    </p:blipFill>
                    <p:spPr bwMode="auto">
                      <a:xfrm>
                        <a:off x="5186944" y="5580856"/>
                        <a:ext cx="13192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Прямоугольник: скругленные углы 11">
            <a:extLst>
              <a:ext uri="{FF2B5EF4-FFF2-40B4-BE49-F238E27FC236}">
                <a16:creationId xmlns:a16="http://schemas.microsoft.com/office/drawing/2014/main" id="{B1492538-C3BE-4699-82D0-649304DE6733}"/>
              </a:ext>
            </a:extLst>
          </p:cNvPr>
          <p:cNvSpPr/>
          <p:nvPr/>
        </p:nvSpPr>
        <p:spPr>
          <a:xfrm>
            <a:off x="2270234" y="5496342"/>
            <a:ext cx="1686823"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74116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42</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a:t>
            </a:r>
            <a:r>
              <a:rPr lang="en-US" altLang="ru-RU" sz="2800" b="1" dirty="0">
                <a:solidFill>
                  <a:srgbClr val="354B98"/>
                </a:solidFill>
                <a:latin typeface="Times New Roman" panose="02020603050405020304" pitchFamily="18" charset="0"/>
                <a:cs typeface="Times New Roman" panose="02020603050405020304" pitchFamily="18" charset="0"/>
              </a:rPr>
              <a:t>6</a:t>
            </a:r>
            <a:endParaRPr lang="ru-RU" altLang="ru-RU" sz="2800" b="1" dirty="0">
              <a:solidFill>
                <a:srgbClr val="354B98"/>
              </a:solidFill>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089E00F-E989-4D27-A0A6-BDD3888BF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605776"/>
            <a:ext cx="4688652" cy="3516489"/>
          </a:xfrm>
          <a:prstGeom prst="rect">
            <a:avLst/>
          </a:prstGeom>
        </p:spPr>
      </p:pic>
      <p:sp>
        <p:nvSpPr>
          <p:cNvPr id="13" name="TextBox 12">
            <a:extLst>
              <a:ext uri="{FF2B5EF4-FFF2-40B4-BE49-F238E27FC236}">
                <a16:creationId xmlns:a16="http://schemas.microsoft.com/office/drawing/2014/main" id="{A951A175-D5B6-4377-9212-41E1DDC0A24C}"/>
              </a:ext>
            </a:extLst>
          </p:cNvPr>
          <p:cNvSpPr txBox="1"/>
          <p:nvPr/>
        </p:nvSpPr>
        <p:spPr>
          <a:xfrm>
            <a:off x="603428" y="767905"/>
            <a:ext cx="3464516" cy="2120068"/>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Чему равна установившаяся ошибка системы управления при подаче задания, изображенного на рисунке. Передаточная функция разомкнутой системы:</a:t>
            </a:r>
          </a:p>
        </p:txBody>
      </p:sp>
      <p:graphicFrame>
        <p:nvGraphicFramePr>
          <p:cNvPr id="22" name="Объект 21">
            <a:extLst>
              <a:ext uri="{FF2B5EF4-FFF2-40B4-BE49-F238E27FC236}">
                <a16:creationId xmlns:a16="http://schemas.microsoft.com/office/drawing/2014/main" id="{E693ADF1-31A3-402B-85D6-7B3B938926F3}"/>
              </a:ext>
            </a:extLst>
          </p:cNvPr>
          <p:cNvGraphicFramePr>
            <a:graphicFrameLocks noChangeAspect="1"/>
          </p:cNvGraphicFramePr>
          <p:nvPr>
            <p:extLst>
              <p:ext uri="{D42A27DB-BD31-4B8C-83A1-F6EECF244321}">
                <p14:modId xmlns:p14="http://schemas.microsoft.com/office/powerpoint/2010/main" val="177463343"/>
              </p:ext>
            </p:extLst>
          </p:nvPr>
        </p:nvGraphicFramePr>
        <p:xfrm>
          <a:off x="1122362" y="2989668"/>
          <a:ext cx="2332037" cy="698500"/>
        </p:xfrm>
        <a:graphic>
          <a:graphicData uri="http://schemas.openxmlformats.org/presentationml/2006/ole">
            <mc:AlternateContent xmlns:mc="http://schemas.openxmlformats.org/markup-compatibility/2006">
              <mc:Choice xmlns:v="urn:schemas-microsoft-com:vml" Requires="v">
                <p:oleObj name="Equation" r:id="rId4" imgW="2336760" imgH="698400" progId="Equation.DSMT4">
                  <p:embed/>
                </p:oleObj>
              </mc:Choice>
              <mc:Fallback>
                <p:oleObj name="Equation" r:id="rId4" imgW="2336760" imgH="69840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5"/>
                      <a:srcRect/>
                      <a:stretch>
                        <a:fillRect/>
                      </a:stretch>
                    </p:blipFill>
                    <p:spPr bwMode="auto">
                      <a:xfrm>
                        <a:off x="1122362" y="2989668"/>
                        <a:ext cx="2332037"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7F4660D2-1679-49AC-B724-BEC521FE6BF0}"/>
              </a:ext>
            </a:extLst>
          </p:cNvPr>
          <p:cNvGraphicFramePr>
            <a:graphicFrameLocks noChangeAspect="1"/>
          </p:cNvGraphicFramePr>
          <p:nvPr/>
        </p:nvGraphicFramePr>
        <p:xfrm>
          <a:off x="1122362" y="3803146"/>
          <a:ext cx="2368550" cy="673100"/>
        </p:xfrm>
        <a:graphic>
          <a:graphicData uri="http://schemas.openxmlformats.org/presentationml/2006/ole">
            <mc:AlternateContent xmlns:mc="http://schemas.openxmlformats.org/markup-compatibility/2006">
              <mc:Choice xmlns:v="urn:schemas-microsoft-com:vml" Requires="v">
                <p:oleObj name="Equation" r:id="rId6" imgW="2374560" imgH="672840" progId="Equation.DSMT4">
                  <p:embed/>
                </p:oleObj>
              </mc:Choice>
              <mc:Fallback>
                <p:oleObj name="Equation" r:id="rId6" imgW="2374560" imgH="672840" progId="Equation.DSMT4">
                  <p:embed/>
                  <p:pic>
                    <p:nvPicPr>
                      <p:cNvPr id="23" name="Объект 22">
                        <a:extLst>
                          <a:ext uri="{FF2B5EF4-FFF2-40B4-BE49-F238E27FC236}">
                            <a16:creationId xmlns:a16="http://schemas.microsoft.com/office/drawing/2014/main" id="{7F4660D2-1679-49AC-B724-BEC521FE6BF0}"/>
                          </a:ext>
                        </a:extLst>
                      </p:cNvPr>
                      <p:cNvPicPr>
                        <a:picLocks noChangeAspect="1" noChangeArrowheads="1"/>
                      </p:cNvPicPr>
                      <p:nvPr/>
                    </p:nvPicPr>
                    <p:blipFill>
                      <a:blip r:embed="rId7"/>
                      <a:srcRect/>
                      <a:stretch>
                        <a:fillRect/>
                      </a:stretch>
                    </p:blipFill>
                    <p:spPr bwMode="auto">
                      <a:xfrm>
                        <a:off x="1122362" y="3803146"/>
                        <a:ext cx="236855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a:extLst>
              <a:ext uri="{FF2B5EF4-FFF2-40B4-BE49-F238E27FC236}">
                <a16:creationId xmlns:a16="http://schemas.microsoft.com/office/drawing/2014/main" id="{021EA433-955B-40D7-8361-D587CA3E391A}"/>
              </a:ext>
            </a:extLst>
          </p:cNvPr>
          <p:cNvGraphicFramePr>
            <a:graphicFrameLocks noChangeAspect="1"/>
          </p:cNvGraphicFramePr>
          <p:nvPr/>
        </p:nvGraphicFramePr>
        <p:xfrm>
          <a:off x="2352675" y="4805363"/>
          <a:ext cx="1584325" cy="381000"/>
        </p:xfrm>
        <a:graphic>
          <a:graphicData uri="http://schemas.openxmlformats.org/presentationml/2006/ole">
            <mc:AlternateContent xmlns:mc="http://schemas.openxmlformats.org/markup-compatibility/2006">
              <mc:Choice xmlns:v="urn:schemas-microsoft-com:vml" Requires="v">
                <p:oleObj name="Equation" r:id="rId8" imgW="1587240" imgH="380880" progId="Equation.DSMT4">
                  <p:embed/>
                </p:oleObj>
              </mc:Choice>
              <mc:Fallback>
                <p:oleObj name="Equation" r:id="rId8" imgW="1587240" imgH="380880" progId="Equation.DSMT4">
                  <p:embed/>
                  <p:pic>
                    <p:nvPicPr>
                      <p:cNvPr id="24" name="Объект 23">
                        <a:extLst>
                          <a:ext uri="{FF2B5EF4-FFF2-40B4-BE49-F238E27FC236}">
                            <a16:creationId xmlns:a16="http://schemas.microsoft.com/office/drawing/2014/main" id="{021EA433-955B-40D7-8361-D587CA3E391A}"/>
                          </a:ext>
                        </a:extLst>
                      </p:cNvPr>
                      <p:cNvPicPr>
                        <a:picLocks noChangeAspect="1" noChangeArrowheads="1"/>
                      </p:cNvPicPr>
                      <p:nvPr/>
                    </p:nvPicPr>
                    <p:blipFill>
                      <a:blip r:embed="rId9"/>
                      <a:srcRect/>
                      <a:stretch>
                        <a:fillRect/>
                      </a:stretch>
                    </p:blipFill>
                    <p:spPr bwMode="auto">
                      <a:xfrm>
                        <a:off x="2352675" y="4805363"/>
                        <a:ext cx="15843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a:extLst>
              <a:ext uri="{FF2B5EF4-FFF2-40B4-BE49-F238E27FC236}">
                <a16:creationId xmlns:a16="http://schemas.microsoft.com/office/drawing/2014/main" id="{A1277CC3-A347-4BF2-8470-46CDE56C71F1}"/>
              </a:ext>
            </a:extLst>
          </p:cNvPr>
          <p:cNvGraphicFramePr>
            <a:graphicFrameLocks noChangeAspect="1"/>
          </p:cNvGraphicFramePr>
          <p:nvPr/>
        </p:nvGraphicFramePr>
        <p:xfrm>
          <a:off x="2300288" y="5580856"/>
          <a:ext cx="1636712" cy="381000"/>
        </p:xfrm>
        <a:graphic>
          <a:graphicData uri="http://schemas.openxmlformats.org/presentationml/2006/ole">
            <mc:AlternateContent xmlns:mc="http://schemas.openxmlformats.org/markup-compatibility/2006">
              <mc:Choice xmlns:v="urn:schemas-microsoft-com:vml" Requires="v">
                <p:oleObj name="Equation" r:id="rId10" imgW="1638000" imgH="380880" progId="Equation.DSMT4">
                  <p:embed/>
                </p:oleObj>
              </mc:Choice>
              <mc:Fallback>
                <p:oleObj name="Equation" r:id="rId10" imgW="1638000" imgH="380880" progId="Equation.DSMT4">
                  <p:embed/>
                  <p:pic>
                    <p:nvPicPr>
                      <p:cNvPr id="25" name="Объект 24">
                        <a:extLst>
                          <a:ext uri="{FF2B5EF4-FFF2-40B4-BE49-F238E27FC236}">
                            <a16:creationId xmlns:a16="http://schemas.microsoft.com/office/drawing/2014/main" id="{A1277CC3-A347-4BF2-8470-46CDE56C71F1}"/>
                          </a:ext>
                        </a:extLst>
                      </p:cNvPr>
                      <p:cNvPicPr>
                        <a:picLocks noChangeAspect="1" noChangeArrowheads="1"/>
                      </p:cNvPicPr>
                      <p:nvPr/>
                    </p:nvPicPr>
                    <p:blipFill>
                      <a:blip r:embed="rId11"/>
                      <a:srcRect/>
                      <a:stretch>
                        <a:fillRect/>
                      </a:stretch>
                    </p:blipFill>
                    <p:spPr bwMode="auto">
                      <a:xfrm>
                        <a:off x="2300288" y="5580856"/>
                        <a:ext cx="163671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2AF878DE-6AA0-48CC-A037-22BF88E9154A}"/>
              </a:ext>
            </a:extLst>
          </p:cNvPr>
          <p:cNvGraphicFramePr>
            <a:graphicFrameLocks noChangeAspect="1"/>
          </p:cNvGraphicFramePr>
          <p:nvPr/>
        </p:nvGraphicFramePr>
        <p:xfrm>
          <a:off x="5208588" y="4805363"/>
          <a:ext cx="1622425" cy="381000"/>
        </p:xfrm>
        <a:graphic>
          <a:graphicData uri="http://schemas.openxmlformats.org/presentationml/2006/ole">
            <mc:AlternateContent xmlns:mc="http://schemas.openxmlformats.org/markup-compatibility/2006">
              <mc:Choice xmlns:v="urn:schemas-microsoft-com:vml" Requires="v">
                <p:oleObj name="Equation" r:id="rId12" imgW="1625400" imgH="380880" progId="Equation.DSMT4">
                  <p:embed/>
                </p:oleObj>
              </mc:Choice>
              <mc:Fallback>
                <p:oleObj name="Equation" r:id="rId12" imgW="1625400" imgH="380880" progId="Equation.DSMT4">
                  <p:embed/>
                  <p:pic>
                    <p:nvPicPr>
                      <p:cNvPr id="26" name="Объект 25">
                        <a:extLst>
                          <a:ext uri="{FF2B5EF4-FFF2-40B4-BE49-F238E27FC236}">
                            <a16:creationId xmlns:a16="http://schemas.microsoft.com/office/drawing/2014/main" id="{2AF878DE-6AA0-48CC-A037-22BF88E9154A}"/>
                          </a:ext>
                        </a:extLst>
                      </p:cNvPr>
                      <p:cNvPicPr>
                        <a:picLocks noChangeAspect="1" noChangeArrowheads="1"/>
                      </p:cNvPicPr>
                      <p:nvPr/>
                    </p:nvPicPr>
                    <p:blipFill>
                      <a:blip r:embed="rId13"/>
                      <a:srcRect/>
                      <a:stretch>
                        <a:fillRect/>
                      </a:stretch>
                    </p:blipFill>
                    <p:spPr bwMode="auto">
                      <a:xfrm>
                        <a:off x="5208588" y="4805363"/>
                        <a:ext cx="16224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55EC8EC6-5455-44CA-AF02-BBDF2F15AD32}"/>
              </a:ext>
            </a:extLst>
          </p:cNvPr>
          <p:cNvGraphicFramePr>
            <a:graphicFrameLocks noChangeAspect="1"/>
          </p:cNvGraphicFramePr>
          <p:nvPr/>
        </p:nvGraphicFramePr>
        <p:xfrm>
          <a:off x="5186944" y="5580856"/>
          <a:ext cx="1319213" cy="381000"/>
        </p:xfrm>
        <a:graphic>
          <a:graphicData uri="http://schemas.openxmlformats.org/presentationml/2006/ole">
            <mc:AlternateContent xmlns:mc="http://schemas.openxmlformats.org/markup-compatibility/2006">
              <mc:Choice xmlns:v="urn:schemas-microsoft-com:vml" Requires="v">
                <p:oleObj name="Equation" r:id="rId14" imgW="1320480" imgH="380880" progId="Equation.DSMT4">
                  <p:embed/>
                </p:oleObj>
              </mc:Choice>
              <mc:Fallback>
                <p:oleObj name="Equation" r:id="rId14" imgW="1320480" imgH="380880" progId="Equation.DSMT4">
                  <p:embed/>
                  <p:pic>
                    <p:nvPicPr>
                      <p:cNvPr id="27" name="Объект 26">
                        <a:extLst>
                          <a:ext uri="{FF2B5EF4-FFF2-40B4-BE49-F238E27FC236}">
                            <a16:creationId xmlns:a16="http://schemas.microsoft.com/office/drawing/2014/main" id="{55EC8EC6-5455-44CA-AF02-BBDF2F15AD32}"/>
                          </a:ext>
                        </a:extLst>
                      </p:cNvPr>
                      <p:cNvPicPr>
                        <a:picLocks noChangeAspect="1" noChangeArrowheads="1"/>
                      </p:cNvPicPr>
                      <p:nvPr/>
                    </p:nvPicPr>
                    <p:blipFill>
                      <a:blip r:embed="rId15"/>
                      <a:srcRect/>
                      <a:stretch>
                        <a:fillRect/>
                      </a:stretch>
                    </p:blipFill>
                    <p:spPr bwMode="auto">
                      <a:xfrm>
                        <a:off x="5186944" y="5580856"/>
                        <a:ext cx="131921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Прямоугольник: скругленные углы 11">
            <a:extLst>
              <a:ext uri="{FF2B5EF4-FFF2-40B4-BE49-F238E27FC236}">
                <a16:creationId xmlns:a16="http://schemas.microsoft.com/office/drawing/2014/main" id="{F9986D68-DB06-48B1-A974-B7F1B796884F}"/>
              </a:ext>
            </a:extLst>
          </p:cNvPr>
          <p:cNvSpPr/>
          <p:nvPr/>
        </p:nvSpPr>
        <p:spPr>
          <a:xfrm>
            <a:off x="5045627" y="5489144"/>
            <a:ext cx="1622425"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27342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43</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sp>
        <p:nvSpPr>
          <p:cNvPr id="13" name="TextBox 12">
            <a:extLst>
              <a:ext uri="{FF2B5EF4-FFF2-40B4-BE49-F238E27FC236}">
                <a16:creationId xmlns:a16="http://schemas.microsoft.com/office/drawing/2014/main" id="{A951A175-D5B6-4377-9212-41E1DDC0A24C}"/>
              </a:ext>
            </a:extLst>
          </p:cNvPr>
          <p:cNvSpPr txBox="1"/>
          <p:nvPr/>
        </p:nvSpPr>
        <p:spPr>
          <a:xfrm>
            <a:off x="755576" y="1484784"/>
            <a:ext cx="7929012" cy="3366563"/>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Система автоматического управления, установившаяся ошибка в которой при постоянном входном воздействии не равна нулю, называется </a:t>
            </a:r>
            <a:r>
              <a:rPr lang="ru-RU" b="1" dirty="0">
                <a:solidFill>
                  <a:schemeClr val="tx2"/>
                </a:solidFill>
                <a:latin typeface="Times New Roman" panose="02020603050405020304" pitchFamily="18" charset="0"/>
                <a:cs typeface="Times New Roman" panose="02020603050405020304" pitchFamily="18" charset="0"/>
              </a:rPr>
              <a:t>статической по заданию</a:t>
            </a:r>
            <a:r>
              <a:rPr lang="ru-RU"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Коэффициент </a:t>
            </a:r>
            <a:r>
              <a:rPr lang="ru-RU" b="1" i="1" dirty="0">
                <a:solidFill>
                  <a:schemeClr val="tx2"/>
                </a:solidFill>
                <a:latin typeface="Times New Roman" panose="02020603050405020304" pitchFamily="18" charset="0"/>
                <a:cs typeface="Times New Roman" panose="02020603050405020304" pitchFamily="18" charset="0"/>
              </a:rPr>
              <a:t>c</a:t>
            </a:r>
            <a:r>
              <a:rPr lang="en-US" b="1" i="1" baseline="-25000" dirty="0">
                <a:solidFill>
                  <a:schemeClr val="tx2"/>
                </a:solidFill>
                <a:latin typeface="Times New Roman" panose="02020603050405020304" pitchFamily="18" charset="0"/>
                <a:cs typeface="Times New Roman" panose="02020603050405020304" pitchFamily="18" charset="0"/>
              </a:rPr>
              <a:t>g</a:t>
            </a:r>
            <a:r>
              <a:rPr lang="ru-RU" b="1" baseline="-25000" dirty="0">
                <a:solidFill>
                  <a:schemeClr val="tx2"/>
                </a:solidFill>
                <a:latin typeface="Times New Roman" panose="02020603050405020304" pitchFamily="18" charset="0"/>
                <a:cs typeface="Times New Roman" panose="02020603050405020304" pitchFamily="18" charset="0"/>
              </a:rPr>
              <a:t>0</a:t>
            </a:r>
            <a:r>
              <a:rPr lang="ru-RU" b="1" dirty="0">
                <a:solidFill>
                  <a:schemeClr val="tx2"/>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называется </a:t>
            </a:r>
            <a:r>
              <a:rPr lang="ru-RU" b="1" dirty="0">
                <a:solidFill>
                  <a:schemeClr val="tx2"/>
                </a:solidFill>
                <a:latin typeface="Times New Roman" panose="02020603050405020304" pitchFamily="18" charset="0"/>
                <a:cs typeface="Times New Roman" panose="02020603050405020304" pitchFamily="18" charset="0"/>
              </a:rPr>
              <a:t>коэффициентом </a:t>
            </a:r>
            <a:r>
              <a:rPr lang="ru-RU" b="1" dirty="0" err="1">
                <a:solidFill>
                  <a:schemeClr val="tx2"/>
                </a:solidFill>
                <a:latin typeface="Times New Roman" panose="02020603050405020304" pitchFamily="18" charset="0"/>
                <a:cs typeface="Times New Roman" panose="02020603050405020304" pitchFamily="18" charset="0"/>
              </a:rPr>
              <a:t>статизма</a:t>
            </a:r>
            <a:r>
              <a:rPr lang="ru-RU" b="1" dirty="0">
                <a:solidFill>
                  <a:schemeClr val="tx2"/>
                </a:solidFill>
                <a:latin typeface="Times New Roman" panose="02020603050405020304" pitchFamily="18" charset="0"/>
                <a:cs typeface="Times New Roman" panose="02020603050405020304" pitchFamily="18" charset="0"/>
              </a:rPr>
              <a:t> по заданию</a:t>
            </a:r>
            <a:r>
              <a:rPr lang="ru-RU" dirty="0">
                <a:latin typeface="Times New Roman" panose="02020603050405020304" pitchFamily="18" charset="0"/>
                <a:cs typeface="Times New Roman" panose="02020603050405020304" pitchFamily="18" charset="0"/>
              </a:rPr>
              <a:t>.</a:t>
            </a: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Система автоматического управления, установившаяся ошибка в которой при постоянном возмущающем воздействии не равна нулю, называется </a:t>
            </a:r>
            <a:r>
              <a:rPr lang="ru-RU" b="1" dirty="0">
                <a:solidFill>
                  <a:schemeClr val="tx2"/>
                </a:solidFill>
                <a:latin typeface="Times New Roman" panose="02020603050405020304" pitchFamily="18" charset="0"/>
                <a:cs typeface="Times New Roman" panose="02020603050405020304" pitchFamily="18" charset="0"/>
              </a:rPr>
              <a:t>статической по возмущению</a:t>
            </a:r>
            <a:r>
              <a:rPr lang="ru-RU"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Коэффициент </a:t>
            </a:r>
            <a:r>
              <a:rPr lang="ru-RU" b="1" i="1" dirty="0">
                <a:solidFill>
                  <a:schemeClr val="tx2"/>
                </a:solidFill>
                <a:latin typeface="Times New Roman" panose="02020603050405020304" pitchFamily="18" charset="0"/>
                <a:cs typeface="Times New Roman" panose="02020603050405020304" pitchFamily="18" charset="0"/>
              </a:rPr>
              <a:t>c</a:t>
            </a:r>
            <a:r>
              <a:rPr lang="ru-RU" b="1" i="1" baseline="-25000" dirty="0">
                <a:solidFill>
                  <a:schemeClr val="tx2"/>
                </a:solidFill>
                <a:latin typeface="Times New Roman" panose="02020603050405020304" pitchFamily="18" charset="0"/>
                <a:cs typeface="Times New Roman" panose="02020603050405020304" pitchFamily="18" charset="0"/>
              </a:rPr>
              <a:t>f</a:t>
            </a:r>
            <a:r>
              <a:rPr lang="ru-RU" b="1" baseline="-25000" dirty="0">
                <a:solidFill>
                  <a:schemeClr val="tx2"/>
                </a:solidFill>
                <a:latin typeface="Times New Roman" panose="02020603050405020304" pitchFamily="18" charset="0"/>
                <a:cs typeface="Times New Roman" panose="02020603050405020304" pitchFamily="18" charset="0"/>
              </a:rPr>
              <a:t>0</a:t>
            </a:r>
            <a:r>
              <a:rPr lang="ru-RU" dirty="0">
                <a:latin typeface="Times New Roman" panose="02020603050405020304" pitchFamily="18" charset="0"/>
                <a:cs typeface="Times New Roman" panose="02020603050405020304" pitchFamily="18" charset="0"/>
              </a:rPr>
              <a:t> называется коэффициентом </a:t>
            </a:r>
            <a:r>
              <a:rPr lang="ru-RU" b="1" dirty="0" err="1">
                <a:solidFill>
                  <a:schemeClr val="tx2"/>
                </a:solidFill>
                <a:latin typeface="Times New Roman" panose="02020603050405020304" pitchFamily="18" charset="0"/>
                <a:cs typeface="Times New Roman" panose="02020603050405020304" pitchFamily="18" charset="0"/>
              </a:rPr>
              <a:t>статизма</a:t>
            </a:r>
            <a:r>
              <a:rPr lang="ru-RU" b="1" dirty="0">
                <a:solidFill>
                  <a:schemeClr val="tx2"/>
                </a:solidFill>
                <a:latin typeface="Times New Roman" panose="02020603050405020304" pitchFamily="18" charset="0"/>
                <a:cs typeface="Times New Roman" panose="02020603050405020304" pitchFamily="18" charset="0"/>
              </a:rPr>
              <a:t> по возмущению</a:t>
            </a:r>
            <a:r>
              <a:rPr lang="ru-RU"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0535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44</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sp>
        <p:nvSpPr>
          <p:cNvPr id="13" name="TextBox 12">
            <a:extLst>
              <a:ext uri="{FF2B5EF4-FFF2-40B4-BE49-F238E27FC236}">
                <a16:creationId xmlns:a16="http://schemas.microsoft.com/office/drawing/2014/main" id="{A951A175-D5B6-4377-9212-41E1DDC0A24C}"/>
              </a:ext>
            </a:extLst>
          </p:cNvPr>
          <p:cNvSpPr txBox="1"/>
          <p:nvPr/>
        </p:nvSpPr>
        <p:spPr>
          <a:xfrm>
            <a:off x="755576" y="1015084"/>
            <a:ext cx="151216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Рассмотрим:</a:t>
            </a:r>
          </a:p>
        </p:txBody>
      </p:sp>
      <p:graphicFrame>
        <p:nvGraphicFramePr>
          <p:cNvPr id="5" name="Объект 4">
            <a:extLst>
              <a:ext uri="{FF2B5EF4-FFF2-40B4-BE49-F238E27FC236}">
                <a16:creationId xmlns:a16="http://schemas.microsoft.com/office/drawing/2014/main" id="{7C8FC620-479B-448F-ADFE-A57141B566CE}"/>
              </a:ext>
            </a:extLst>
          </p:cNvPr>
          <p:cNvGraphicFramePr>
            <a:graphicFrameLocks noChangeAspect="1"/>
          </p:cNvGraphicFramePr>
          <p:nvPr>
            <p:extLst>
              <p:ext uri="{D42A27DB-BD31-4B8C-83A1-F6EECF244321}">
                <p14:modId xmlns:p14="http://schemas.microsoft.com/office/powerpoint/2010/main" val="938063736"/>
              </p:ext>
            </p:extLst>
          </p:nvPr>
        </p:nvGraphicFramePr>
        <p:xfrm>
          <a:off x="1719263" y="1527175"/>
          <a:ext cx="1914525" cy="660400"/>
        </p:xfrm>
        <a:graphic>
          <a:graphicData uri="http://schemas.openxmlformats.org/presentationml/2006/ole">
            <mc:AlternateContent xmlns:mc="http://schemas.openxmlformats.org/markup-compatibility/2006">
              <mc:Choice xmlns:v="urn:schemas-microsoft-com:vml" Requires="v">
                <p:oleObj name="Equation" r:id="rId3" imgW="1917360" imgH="660240" progId="Equation.DSMT4">
                  <p:embed/>
                </p:oleObj>
              </mc:Choice>
              <mc:Fallback>
                <p:oleObj name="Equation" r:id="rId3" imgW="1917360" imgH="66024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4"/>
                      <a:srcRect/>
                      <a:stretch>
                        <a:fillRect/>
                      </a:stretch>
                    </p:blipFill>
                    <p:spPr bwMode="auto">
                      <a:xfrm>
                        <a:off x="1719263" y="1527175"/>
                        <a:ext cx="191452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18489E68-91B2-4541-87BC-F7B1E0AB1C7B}"/>
              </a:ext>
            </a:extLst>
          </p:cNvPr>
          <p:cNvSpPr txBox="1"/>
          <p:nvPr/>
        </p:nvSpPr>
        <p:spPr>
          <a:xfrm>
            <a:off x="755576" y="2160434"/>
            <a:ext cx="151216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Тогда:</a:t>
            </a:r>
          </a:p>
        </p:txBody>
      </p:sp>
      <p:graphicFrame>
        <p:nvGraphicFramePr>
          <p:cNvPr id="7" name="Объект 6">
            <a:extLst>
              <a:ext uri="{FF2B5EF4-FFF2-40B4-BE49-F238E27FC236}">
                <a16:creationId xmlns:a16="http://schemas.microsoft.com/office/drawing/2014/main" id="{5C4DA5B6-9E54-4C61-BA59-78FB84699A11}"/>
              </a:ext>
            </a:extLst>
          </p:cNvPr>
          <p:cNvGraphicFramePr>
            <a:graphicFrameLocks noChangeAspect="1"/>
          </p:cNvGraphicFramePr>
          <p:nvPr>
            <p:extLst>
              <p:ext uri="{D42A27DB-BD31-4B8C-83A1-F6EECF244321}">
                <p14:modId xmlns:p14="http://schemas.microsoft.com/office/powerpoint/2010/main" val="382461964"/>
              </p:ext>
            </p:extLst>
          </p:nvPr>
        </p:nvGraphicFramePr>
        <p:xfrm>
          <a:off x="1858963" y="2578100"/>
          <a:ext cx="2089150" cy="660400"/>
        </p:xfrm>
        <a:graphic>
          <a:graphicData uri="http://schemas.openxmlformats.org/presentationml/2006/ole">
            <mc:AlternateContent xmlns:mc="http://schemas.openxmlformats.org/markup-compatibility/2006">
              <mc:Choice xmlns:v="urn:schemas-microsoft-com:vml" Requires="v">
                <p:oleObj name="Equation" r:id="rId5" imgW="2095200" imgH="660240" progId="Equation.DSMT4">
                  <p:embed/>
                </p:oleObj>
              </mc:Choice>
              <mc:Fallback>
                <p:oleObj name="Equation" r:id="rId5" imgW="2095200" imgH="660240" progId="Equation.DSMT4">
                  <p:embed/>
                  <p:pic>
                    <p:nvPicPr>
                      <p:cNvPr id="23" name="Объект 22">
                        <a:extLst>
                          <a:ext uri="{FF2B5EF4-FFF2-40B4-BE49-F238E27FC236}">
                            <a16:creationId xmlns:a16="http://schemas.microsoft.com/office/drawing/2014/main" id="{7F4660D2-1679-49AC-B724-BEC521FE6BF0}"/>
                          </a:ext>
                        </a:extLst>
                      </p:cNvPr>
                      <p:cNvPicPr>
                        <a:picLocks noChangeAspect="1" noChangeArrowheads="1"/>
                      </p:cNvPicPr>
                      <p:nvPr/>
                    </p:nvPicPr>
                    <p:blipFill>
                      <a:blip r:embed="rId6"/>
                      <a:srcRect/>
                      <a:stretch>
                        <a:fillRect/>
                      </a:stretch>
                    </p:blipFill>
                    <p:spPr bwMode="auto">
                      <a:xfrm>
                        <a:off x="1858963" y="2578100"/>
                        <a:ext cx="208915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59EFCC40-93B9-4601-92D6-9AA2D6C18BE2}"/>
              </a:ext>
            </a:extLst>
          </p:cNvPr>
          <p:cNvSpPr txBox="1"/>
          <p:nvPr/>
        </p:nvSpPr>
        <p:spPr>
          <a:xfrm>
            <a:off x="778116" y="3266876"/>
            <a:ext cx="732227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Если передаточные функции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a:t>
            </a:r>
            <a:r>
              <a:rPr lang="en-US" i="1" dirty="0">
                <a:latin typeface="Times New Roman" panose="02020603050405020304" pitchFamily="18" charset="0"/>
                <a:cs typeface="Times New Roman" panose="02020603050405020304" pitchFamily="18" charset="0"/>
              </a:rPr>
              <a:t>W</a:t>
            </a:r>
            <a:r>
              <a:rPr lang="ru-RU"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не содержат интегрирующих звеньев, то:</a:t>
            </a:r>
          </a:p>
        </p:txBody>
      </p:sp>
      <p:graphicFrame>
        <p:nvGraphicFramePr>
          <p:cNvPr id="9" name="Объект 8">
            <a:extLst>
              <a:ext uri="{FF2B5EF4-FFF2-40B4-BE49-F238E27FC236}">
                <a16:creationId xmlns:a16="http://schemas.microsoft.com/office/drawing/2014/main" id="{B0F8E7C0-5143-4883-BCAF-A1658DAC5AE7}"/>
              </a:ext>
            </a:extLst>
          </p:cNvPr>
          <p:cNvGraphicFramePr>
            <a:graphicFrameLocks noChangeAspect="1"/>
          </p:cNvGraphicFramePr>
          <p:nvPr>
            <p:extLst>
              <p:ext uri="{D42A27DB-BD31-4B8C-83A1-F6EECF244321}">
                <p14:modId xmlns:p14="http://schemas.microsoft.com/office/powerpoint/2010/main" val="707249462"/>
              </p:ext>
            </p:extLst>
          </p:nvPr>
        </p:nvGraphicFramePr>
        <p:xfrm>
          <a:off x="1858963" y="4470776"/>
          <a:ext cx="1595438" cy="330200"/>
        </p:xfrm>
        <a:graphic>
          <a:graphicData uri="http://schemas.openxmlformats.org/presentationml/2006/ole">
            <mc:AlternateContent xmlns:mc="http://schemas.openxmlformats.org/markup-compatibility/2006">
              <mc:Choice xmlns:v="urn:schemas-microsoft-com:vml" Requires="v">
                <p:oleObj name="Equation" r:id="rId7" imgW="1600200" imgH="330120" progId="Equation.DSMT4">
                  <p:embed/>
                </p:oleObj>
              </mc:Choice>
              <mc:Fallback>
                <p:oleObj name="Equation" r:id="rId7" imgW="1600200" imgH="330120" progId="Equation.DSMT4">
                  <p:embed/>
                  <p:pic>
                    <p:nvPicPr>
                      <p:cNvPr id="7" name="Объект 6">
                        <a:extLst>
                          <a:ext uri="{FF2B5EF4-FFF2-40B4-BE49-F238E27FC236}">
                            <a16:creationId xmlns:a16="http://schemas.microsoft.com/office/drawing/2014/main" id="{5C4DA5B6-9E54-4C61-BA59-78FB84699A11}"/>
                          </a:ext>
                        </a:extLst>
                      </p:cNvPr>
                      <p:cNvPicPr>
                        <a:picLocks noChangeAspect="1" noChangeArrowheads="1"/>
                      </p:cNvPicPr>
                      <p:nvPr/>
                    </p:nvPicPr>
                    <p:blipFill>
                      <a:blip r:embed="rId8"/>
                      <a:srcRect/>
                      <a:stretch>
                        <a:fillRect/>
                      </a:stretch>
                    </p:blipFill>
                    <p:spPr bwMode="auto">
                      <a:xfrm>
                        <a:off x="1858963" y="4470776"/>
                        <a:ext cx="1595438"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a:extLst>
              <a:ext uri="{FF2B5EF4-FFF2-40B4-BE49-F238E27FC236}">
                <a16:creationId xmlns:a16="http://schemas.microsoft.com/office/drawing/2014/main" id="{DD58F8F7-0FF4-4F36-85CD-C1C77933E6C2}"/>
              </a:ext>
            </a:extLst>
          </p:cNvPr>
          <p:cNvGraphicFramePr>
            <a:graphicFrameLocks noChangeAspect="1"/>
          </p:cNvGraphicFramePr>
          <p:nvPr>
            <p:extLst>
              <p:ext uri="{D42A27DB-BD31-4B8C-83A1-F6EECF244321}">
                <p14:modId xmlns:p14="http://schemas.microsoft.com/office/powerpoint/2010/main" val="328708754"/>
              </p:ext>
            </p:extLst>
          </p:nvPr>
        </p:nvGraphicFramePr>
        <p:xfrm>
          <a:off x="1858963" y="5061332"/>
          <a:ext cx="1889125" cy="355600"/>
        </p:xfrm>
        <a:graphic>
          <a:graphicData uri="http://schemas.openxmlformats.org/presentationml/2006/ole">
            <mc:AlternateContent xmlns:mc="http://schemas.openxmlformats.org/markup-compatibility/2006">
              <mc:Choice xmlns:v="urn:schemas-microsoft-com:vml" Requires="v">
                <p:oleObj name="Equation" r:id="rId9" imgW="1892160" imgH="355320" progId="Equation.DSMT4">
                  <p:embed/>
                </p:oleObj>
              </mc:Choice>
              <mc:Fallback>
                <p:oleObj name="Equation" r:id="rId9" imgW="1892160" imgH="35532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10"/>
                      <a:srcRect/>
                      <a:stretch>
                        <a:fillRect/>
                      </a:stretch>
                    </p:blipFill>
                    <p:spPr bwMode="auto">
                      <a:xfrm>
                        <a:off x="1858963" y="5061332"/>
                        <a:ext cx="18891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5039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45</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sp>
        <p:nvSpPr>
          <p:cNvPr id="13" name="TextBox 12">
            <a:extLst>
              <a:ext uri="{FF2B5EF4-FFF2-40B4-BE49-F238E27FC236}">
                <a16:creationId xmlns:a16="http://schemas.microsoft.com/office/drawing/2014/main" id="{A951A175-D5B6-4377-9212-41E1DDC0A24C}"/>
              </a:ext>
            </a:extLst>
          </p:cNvPr>
          <p:cNvSpPr txBox="1"/>
          <p:nvPr/>
        </p:nvSpPr>
        <p:spPr>
          <a:xfrm>
            <a:off x="755576" y="1015084"/>
            <a:ext cx="151216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Рассмотрим:</a:t>
            </a:r>
          </a:p>
        </p:txBody>
      </p:sp>
      <p:graphicFrame>
        <p:nvGraphicFramePr>
          <p:cNvPr id="5" name="Объект 4">
            <a:extLst>
              <a:ext uri="{FF2B5EF4-FFF2-40B4-BE49-F238E27FC236}">
                <a16:creationId xmlns:a16="http://schemas.microsoft.com/office/drawing/2014/main" id="{7C8FC620-479B-448F-ADFE-A57141B566CE}"/>
              </a:ext>
            </a:extLst>
          </p:cNvPr>
          <p:cNvGraphicFramePr>
            <a:graphicFrameLocks noChangeAspect="1"/>
          </p:cNvGraphicFramePr>
          <p:nvPr/>
        </p:nvGraphicFramePr>
        <p:xfrm>
          <a:off x="1719263" y="1527175"/>
          <a:ext cx="1914525" cy="660400"/>
        </p:xfrm>
        <a:graphic>
          <a:graphicData uri="http://schemas.openxmlformats.org/presentationml/2006/ole">
            <mc:AlternateContent xmlns:mc="http://schemas.openxmlformats.org/markup-compatibility/2006">
              <mc:Choice xmlns:v="urn:schemas-microsoft-com:vml" Requires="v">
                <p:oleObj name="Equation" r:id="rId3" imgW="1917360" imgH="660240" progId="Equation.DSMT4">
                  <p:embed/>
                </p:oleObj>
              </mc:Choice>
              <mc:Fallback>
                <p:oleObj name="Equation" r:id="rId3" imgW="1917360" imgH="660240" progId="Equation.DSMT4">
                  <p:embed/>
                  <p:pic>
                    <p:nvPicPr>
                      <p:cNvPr id="5" name="Объект 4">
                        <a:extLst>
                          <a:ext uri="{FF2B5EF4-FFF2-40B4-BE49-F238E27FC236}">
                            <a16:creationId xmlns:a16="http://schemas.microsoft.com/office/drawing/2014/main" id="{7C8FC620-479B-448F-ADFE-A57141B566CE}"/>
                          </a:ext>
                        </a:extLst>
                      </p:cNvPr>
                      <p:cNvPicPr>
                        <a:picLocks noChangeAspect="1" noChangeArrowheads="1"/>
                      </p:cNvPicPr>
                      <p:nvPr/>
                    </p:nvPicPr>
                    <p:blipFill>
                      <a:blip r:embed="rId4"/>
                      <a:srcRect/>
                      <a:stretch>
                        <a:fillRect/>
                      </a:stretch>
                    </p:blipFill>
                    <p:spPr bwMode="auto">
                      <a:xfrm>
                        <a:off x="1719263" y="1527175"/>
                        <a:ext cx="191452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18489E68-91B2-4541-87BC-F7B1E0AB1C7B}"/>
              </a:ext>
            </a:extLst>
          </p:cNvPr>
          <p:cNvSpPr txBox="1"/>
          <p:nvPr/>
        </p:nvSpPr>
        <p:spPr>
          <a:xfrm>
            <a:off x="755576" y="2160434"/>
            <a:ext cx="151216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Тогда:</a:t>
            </a:r>
          </a:p>
        </p:txBody>
      </p:sp>
      <p:graphicFrame>
        <p:nvGraphicFramePr>
          <p:cNvPr id="7" name="Объект 6">
            <a:extLst>
              <a:ext uri="{FF2B5EF4-FFF2-40B4-BE49-F238E27FC236}">
                <a16:creationId xmlns:a16="http://schemas.microsoft.com/office/drawing/2014/main" id="{5C4DA5B6-9E54-4C61-BA59-78FB84699A11}"/>
              </a:ext>
            </a:extLst>
          </p:cNvPr>
          <p:cNvGraphicFramePr>
            <a:graphicFrameLocks noChangeAspect="1"/>
          </p:cNvGraphicFramePr>
          <p:nvPr/>
        </p:nvGraphicFramePr>
        <p:xfrm>
          <a:off x="1858963" y="2578100"/>
          <a:ext cx="2089150" cy="660400"/>
        </p:xfrm>
        <a:graphic>
          <a:graphicData uri="http://schemas.openxmlformats.org/presentationml/2006/ole">
            <mc:AlternateContent xmlns:mc="http://schemas.openxmlformats.org/markup-compatibility/2006">
              <mc:Choice xmlns:v="urn:schemas-microsoft-com:vml" Requires="v">
                <p:oleObj name="Equation" r:id="rId5" imgW="2095200" imgH="660240" progId="Equation.DSMT4">
                  <p:embed/>
                </p:oleObj>
              </mc:Choice>
              <mc:Fallback>
                <p:oleObj name="Equation" r:id="rId5" imgW="2095200" imgH="660240" progId="Equation.DSMT4">
                  <p:embed/>
                  <p:pic>
                    <p:nvPicPr>
                      <p:cNvPr id="7" name="Объект 6">
                        <a:extLst>
                          <a:ext uri="{FF2B5EF4-FFF2-40B4-BE49-F238E27FC236}">
                            <a16:creationId xmlns:a16="http://schemas.microsoft.com/office/drawing/2014/main" id="{5C4DA5B6-9E54-4C61-BA59-78FB84699A11}"/>
                          </a:ext>
                        </a:extLst>
                      </p:cNvPr>
                      <p:cNvPicPr>
                        <a:picLocks noChangeAspect="1" noChangeArrowheads="1"/>
                      </p:cNvPicPr>
                      <p:nvPr/>
                    </p:nvPicPr>
                    <p:blipFill>
                      <a:blip r:embed="rId6"/>
                      <a:srcRect/>
                      <a:stretch>
                        <a:fillRect/>
                      </a:stretch>
                    </p:blipFill>
                    <p:spPr bwMode="auto">
                      <a:xfrm>
                        <a:off x="1858963" y="2578100"/>
                        <a:ext cx="208915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59EFCC40-93B9-4601-92D6-9AA2D6C18BE2}"/>
              </a:ext>
            </a:extLst>
          </p:cNvPr>
          <p:cNvSpPr txBox="1"/>
          <p:nvPr/>
        </p:nvSpPr>
        <p:spPr>
          <a:xfrm>
            <a:off x="778116" y="3266876"/>
            <a:ext cx="732227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Если передаточные функции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a:t>
            </a:r>
            <a:r>
              <a:rPr lang="en-US" i="1" dirty="0">
                <a:latin typeface="Times New Roman" panose="02020603050405020304" pitchFamily="18" charset="0"/>
                <a:cs typeface="Times New Roman" panose="02020603050405020304" pitchFamily="18" charset="0"/>
              </a:rPr>
              <a:t>W</a:t>
            </a:r>
            <a:r>
              <a:rPr lang="ru-RU"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содержат интегрирующие звенья, то:</a:t>
            </a:r>
          </a:p>
        </p:txBody>
      </p:sp>
      <p:graphicFrame>
        <p:nvGraphicFramePr>
          <p:cNvPr id="9" name="Объект 8">
            <a:extLst>
              <a:ext uri="{FF2B5EF4-FFF2-40B4-BE49-F238E27FC236}">
                <a16:creationId xmlns:a16="http://schemas.microsoft.com/office/drawing/2014/main" id="{B0F8E7C0-5143-4883-BCAF-A1658DAC5AE7}"/>
              </a:ext>
            </a:extLst>
          </p:cNvPr>
          <p:cNvGraphicFramePr>
            <a:graphicFrameLocks noChangeAspect="1"/>
          </p:cNvGraphicFramePr>
          <p:nvPr>
            <p:extLst>
              <p:ext uri="{D42A27DB-BD31-4B8C-83A1-F6EECF244321}">
                <p14:modId xmlns:p14="http://schemas.microsoft.com/office/powerpoint/2010/main" val="3271922108"/>
              </p:ext>
            </p:extLst>
          </p:nvPr>
        </p:nvGraphicFramePr>
        <p:xfrm>
          <a:off x="1410987" y="4284663"/>
          <a:ext cx="2216150" cy="1046162"/>
        </p:xfrm>
        <a:graphic>
          <a:graphicData uri="http://schemas.openxmlformats.org/presentationml/2006/ole">
            <mc:AlternateContent xmlns:mc="http://schemas.openxmlformats.org/markup-compatibility/2006">
              <mc:Choice xmlns:v="urn:schemas-microsoft-com:vml" Requires="v">
                <p:oleObj name="Equation" r:id="rId7" imgW="2222280" imgH="1041120" progId="Equation.DSMT4">
                  <p:embed/>
                </p:oleObj>
              </mc:Choice>
              <mc:Fallback>
                <p:oleObj name="Equation" r:id="rId7" imgW="2222280" imgH="1041120" progId="Equation.DSMT4">
                  <p:embed/>
                  <p:pic>
                    <p:nvPicPr>
                      <p:cNvPr id="9" name="Объект 8">
                        <a:extLst>
                          <a:ext uri="{FF2B5EF4-FFF2-40B4-BE49-F238E27FC236}">
                            <a16:creationId xmlns:a16="http://schemas.microsoft.com/office/drawing/2014/main" id="{B0F8E7C0-5143-4883-BCAF-A1658DAC5AE7}"/>
                          </a:ext>
                        </a:extLst>
                      </p:cNvPr>
                      <p:cNvPicPr>
                        <a:picLocks noChangeAspect="1" noChangeArrowheads="1"/>
                      </p:cNvPicPr>
                      <p:nvPr/>
                    </p:nvPicPr>
                    <p:blipFill>
                      <a:blip r:embed="rId8"/>
                      <a:srcRect/>
                      <a:stretch>
                        <a:fillRect/>
                      </a:stretch>
                    </p:blipFill>
                    <p:spPr bwMode="auto">
                      <a:xfrm>
                        <a:off x="1410987" y="4284663"/>
                        <a:ext cx="2216150" cy="1046162"/>
                      </a:xfrm>
                      <a:prstGeom prst="rect">
                        <a:avLst/>
                      </a:prstGeom>
                      <a:noFill/>
                    </p:spPr>
                  </p:pic>
                </p:oleObj>
              </mc:Fallback>
            </mc:AlternateContent>
          </a:graphicData>
        </a:graphic>
      </p:graphicFrame>
      <p:graphicFrame>
        <p:nvGraphicFramePr>
          <p:cNvPr id="10" name="Объект 9">
            <a:extLst>
              <a:ext uri="{FF2B5EF4-FFF2-40B4-BE49-F238E27FC236}">
                <a16:creationId xmlns:a16="http://schemas.microsoft.com/office/drawing/2014/main" id="{DD58F8F7-0FF4-4F36-85CD-C1C77933E6C2}"/>
              </a:ext>
            </a:extLst>
          </p:cNvPr>
          <p:cNvGraphicFramePr>
            <a:graphicFrameLocks noChangeAspect="1"/>
          </p:cNvGraphicFramePr>
          <p:nvPr>
            <p:extLst>
              <p:ext uri="{D42A27DB-BD31-4B8C-83A1-F6EECF244321}">
                <p14:modId xmlns:p14="http://schemas.microsoft.com/office/powerpoint/2010/main" val="66997253"/>
              </p:ext>
            </p:extLst>
          </p:nvPr>
        </p:nvGraphicFramePr>
        <p:xfrm>
          <a:off x="1417638" y="5427663"/>
          <a:ext cx="1876425" cy="355600"/>
        </p:xfrm>
        <a:graphic>
          <a:graphicData uri="http://schemas.openxmlformats.org/presentationml/2006/ole">
            <mc:AlternateContent xmlns:mc="http://schemas.openxmlformats.org/markup-compatibility/2006">
              <mc:Choice xmlns:v="urn:schemas-microsoft-com:vml" Requires="v">
                <p:oleObj name="Equation" r:id="rId9" imgW="1879560" imgH="355320" progId="Equation.DSMT4">
                  <p:embed/>
                </p:oleObj>
              </mc:Choice>
              <mc:Fallback>
                <p:oleObj name="Equation" r:id="rId9" imgW="1879560" imgH="355320" progId="Equation.DSMT4">
                  <p:embed/>
                  <p:pic>
                    <p:nvPicPr>
                      <p:cNvPr id="10" name="Объект 9">
                        <a:extLst>
                          <a:ext uri="{FF2B5EF4-FFF2-40B4-BE49-F238E27FC236}">
                            <a16:creationId xmlns:a16="http://schemas.microsoft.com/office/drawing/2014/main" id="{DD58F8F7-0FF4-4F36-85CD-C1C77933E6C2}"/>
                          </a:ext>
                        </a:extLst>
                      </p:cNvPr>
                      <p:cNvPicPr>
                        <a:picLocks noChangeAspect="1" noChangeArrowheads="1"/>
                      </p:cNvPicPr>
                      <p:nvPr/>
                    </p:nvPicPr>
                    <p:blipFill>
                      <a:blip r:embed="rId10"/>
                      <a:srcRect/>
                      <a:stretch>
                        <a:fillRect/>
                      </a:stretch>
                    </p:blipFill>
                    <p:spPr bwMode="auto">
                      <a:xfrm>
                        <a:off x="1417638" y="5427663"/>
                        <a:ext cx="18764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5786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46</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Исследование установившейся ошибки</a:t>
            </a:r>
          </a:p>
        </p:txBody>
      </p:sp>
      <p:graphicFrame>
        <p:nvGraphicFramePr>
          <p:cNvPr id="9" name="Объект 8">
            <a:extLst>
              <a:ext uri="{FF2B5EF4-FFF2-40B4-BE49-F238E27FC236}">
                <a16:creationId xmlns:a16="http://schemas.microsoft.com/office/drawing/2014/main" id="{F6050B0A-884F-48D7-9828-7266986729CB}"/>
              </a:ext>
            </a:extLst>
          </p:cNvPr>
          <p:cNvGraphicFramePr>
            <a:graphicFrameLocks noChangeAspect="1"/>
          </p:cNvGraphicFramePr>
          <p:nvPr>
            <p:extLst>
              <p:ext uri="{D42A27DB-BD31-4B8C-83A1-F6EECF244321}">
                <p14:modId xmlns:p14="http://schemas.microsoft.com/office/powerpoint/2010/main" val="2228227778"/>
              </p:ext>
            </p:extLst>
          </p:nvPr>
        </p:nvGraphicFramePr>
        <p:xfrm>
          <a:off x="739705" y="1387654"/>
          <a:ext cx="1000125" cy="330200"/>
        </p:xfrm>
        <a:graphic>
          <a:graphicData uri="http://schemas.openxmlformats.org/presentationml/2006/ole">
            <mc:AlternateContent xmlns:mc="http://schemas.openxmlformats.org/markup-compatibility/2006">
              <mc:Choice xmlns:v="urn:schemas-microsoft-com:vml" Requires="v">
                <p:oleObj name="Equation" r:id="rId3" imgW="1002960" imgH="330120" progId="Equation.DSMT4">
                  <p:embed/>
                </p:oleObj>
              </mc:Choice>
              <mc:Fallback>
                <p:oleObj name="Equation" r:id="rId3" imgW="1002960" imgH="330120" progId="Equation.DSMT4">
                  <p:embed/>
                  <p:pic>
                    <p:nvPicPr>
                      <p:cNvPr id="9" name="Объект 8">
                        <a:extLst>
                          <a:ext uri="{FF2B5EF4-FFF2-40B4-BE49-F238E27FC236}">
                            <a16:creationId xmlns:a16="http://schemas.microsoft.com/office/drawing/2014/main" id="{F6050B0A-884F-48D7-9828-7266986729CB}"/>
                          </a:ext>
                        </a:extLst>
                      </p:cNvPr>
                      <p:cNvPicPr>
                        <a:picLocks noChangeAspect="1" noChangeArrowheads="1"/>
                      </p:cNvPicPr>
                      <p:nvPr/>
                    </p:nvPicPr>
                    <p:blipFill>
                      <a:blip r:embed="rId4"/>
                      <a:srcRect/>
                      <a:stretch>
                        <a:fillRect/>
                      </a:stretch>
                    </p:blipFill>
                    <p:spPr bwMode="auto">
                      <a:xfrm>
                        <a:off x="739705" y="1387654"/>
                        <a:ext cx="10001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a:extLst>
              <a:ext uri="{FF2B5EF4-FFF2-40B4-BE49-F238E27FC236}">
                <a16:creationId xmlns:a16="http://schemas.microsoft.com/office/drawing/2014/main" id="{7B4738C3-15B1-4716-A195-5167D6557AE4}"/>
              </a:ext>
            </a:extLst>
          </p:cNvPr>
          <p:cNvGraphicFramePr>
            <a:graphicFrameLocks noChangeAspect="1"/>
          </p:cNvGraphicFramePr>
          <p:nvPr>
            <p:extLst>
              <p:ext uri="{D42A27DB-BD31-4B8C-83A1-F6EECF244321}">
                <p14:modId xmlns:p14="http://schemas.microsoft.com/office/powerpoint/2010/main" val="4086702397"/>
              </p:ext>
            </p:extLst>
          </p:nvPr>
        </p:nvGraphicFramePr>
        <p:xfrm>
          <a:off x="711415" y="5748338"/>
          <a:ext cx="4373562" cy="698500"/>
        </p:xfrm>
        <a:graphic>
          <a:graphicData uri="http://schemas.openxmlformats.org/presentationml/2006/ole">
            <mc:AlternateContent xmlns:mc="http://schemas.openxmlformats.org/markup-compatibility/2006">
              <mc:Choice xmlns:v="urn:schemas-microsoft-com:vml" Requires="v">
                <p:oleObj name="Equation" r:id="rId5" imgW="4381200" imgH="698400" progId="Equation.DSMT4">
                  <p:embed/>
                </p:oleObj>
              </mc:Choice>
              <mc:Fallback>
                <p:oleObj name="Equation" r:id="rId5" imgW="4381200" imgH="698400" progId="Equation.DSMT4">
                  <p:embed/>
                  <p:pic>
                    <p:nvPicPr>
                      <p:cNvPr id="10" name="Объект 9">
                        <a:extLst>
                          <a:ext uri="{FF2B5EF4-FFF2-40B4-BE49-F238E27FC236}">
                            <a16:creationId xmlns:a16="http://schemas.microsoft.com/office/drawing/2014/main" id="{7B4738C3-15B1-4716-A195-5167D6557AE4}"/>
                          </a:ext>
                        </a:extLst>
                      </p:cNvPr>
                      <p:cNvPicPr>
                        <a:picLocks noChangeAspect="1" noChangeArrowheads="1"/>
                      </p:cNvPicPr>
                      <p:nvPr/>
                    </p:nvPicPr>
                    <p:blipFill>
                      <a:blip r:embed="rId6"/>
                      <a:srcRect/>
                      <a:stretch>
                        <a:fillRect/>
                      </a:stretch>
                    </p:blipFill>
                    <p:spPr bwMode="auto">
                      <a:xfrm>
                        <a:off x="711415" y="5748338"/>
                        <a:ext cx="4373562"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A951A175-D5B6-4377-9212-41E1DDC0A24C}"/>
              </a:ext>
            </a:extLst>
          </p:cNvPr>
          <p:cNvSpPr txBox="1"/>
          <p:nvPr/>
        </p:nvSpPr>
        <p:spPr>
          <a:xfrm>
            <a:off x="603428" y="687834"/>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Пусть:</a:t>
            </a:r>
          </a:p>
        </p:txBody>
      </p:sp>
      <p:graphicFrame>
        <p:nvGraphicFramePr>
          <p:cNvPr id="14" name="Объект 13">
            <a:extLst>
              <a:ext uri="{FF2B5EF4-FFF2-40B4-BE49-F238E27FC236}">
                <a16:creationId xmlns:a16="http://schemas.microsoft.com/office/drawing/2014/main" id="{05426041-D02D-4733-922D-079161F588BC}"/>
              </a:ext>
            </a:extLst>
          </p:cNvPr>
          <p:cNvGraphicFramePr>
            <a:graphicFrameLocks noChangeAspect="1"/>
          </p:cNvGraphicFramePr>
          <p:nvPr/>
        </p:nvGraphicFramePr>
        <p:xfrm>
          <a:off x="739705" y="2612560"/>
          <a:ext cx="3471862" cy="444500"/>
        </p:xfrm>
        <a:graphic>
          <a:graphicData uri="http://schemas.openxmlformats.org/presentationml/2006/ole">
            <mc:AlternateContent xmlns:mc="http://schemas.openxmlformats.org/markup-compatibility/2006">
              <mc:Choice xmlns:v="urn:schemas-microsoft-com:vml" Requires="v">
                <p:oleObj name="Equation" r:id="rId7" imgW="3479760" imgH="444240" progId="Equation.DSMT4">
                  <p:embed/>
                </p:oleObj>
              </mc:Choice>
              <mc:Fallback>
                <p:oleObj name="Equation" r:id="rId7" imgW="3479760" imgH="444240" progId="Equation.DSMT4">
                  <p:embed/>
                  <p:pic>
                    <p:nvPicPr>
                      <p:cNvPr id="14" name="Объект 13">
                        <a:extLst>
                          <a:ext uri="{FF2B5EF4-FFF2-40B4-BE49-F238E27FC236}">
                            <a16:creationId xmlns:a16="http://schemas.microsoft.com/office/drawing/2014/main" id="{05426041-D02D-4733-922D-079161F588BC}"/>
                          </a:ext>
                        </a:extLst>
                      </p:cNvPr>
                      <p:cNvPicPr>
                        <a:picLocks noChangeAspect="1" noChangeArrowheads="1"/>
                      </p:cNvPicPr>
                      <p:nvPr/>
                    </p:nvPicPr>
                    <p:blipFill>
                      <a:blip r:embed="rId8"/>
                      <a:srcRect/>
                      <a:stretch>
                        <a:fillRect/>
                      </a:stretch>
                    </p:blipFill>
                    <p:spPr bwMode="auto">
                      <a:xfrm>
                        <a:off x="739705" y="2612560"/>
                        <a:ext cx="3471862"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55C28665-229B-4756-BF8C-D714743D69A3}"/>
              </a:ext>
            </a:extLst>
          </p:cNvPr>
          <p:cNvSpPr txBox="1"/>
          <p:nvPr/>
        </p:nvSpPr>
        <p:spPr>
          <a:xfrm>
            <a:off x="603428" y="1931483"/>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Воспользуемся:</a:t>
            </a:r>
          </a:p>
        </p:txBody>
      </p:sp>
      <p:sp>
        <p:nvSpPr>
          <p:cNvPr id="17" name="TextBox 16">
            <a:extLst>
              <a:ext uri="{FF2B5EF4-FFF2-40B4-BE49-F238E27FC236}">
                <a16:creationId xmlns:a16="http://schemas.microsoft.com/office/drawing/2014/main" id="{0F8C1386-0B72-486A-9DBA-FC0A6DC19950}"/>
              </a:ext>
            </a:extLst>
          </p:cNvPr>
          <p:cNvSpPr txBox="1"/>
          <p:nvPr/>
        </p:nvSpPr>
        <p:spPr>
          <a:xfrm>
            <a:off x="603428" y="3352869"/>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Подставим:</a:t>
            </a:r>
          </a:p>
        </p:txBody>
      </p:sp>
      <p:graphicFrame>
        <p:nvGraphicFramePr>
          <p:cNvPr id="18" name="Объект 17">
            <a:extLst>
              <a:ext uri="{FF2B5EF4-FFF2-40B4-BE49-F238E27FC236}">
                <a16:creationId xmlns:a16="http://schemas.microsoft.com/office/drawing/2014/main" id="{6AC79F4D-7AE7-4020-BD72-19636522FD71}"/>
              </a:ext>
            </a:extLst>
          </p:cNvPr>
          <p:cNvGraphicFramePr>
            <a:graphicFrameLocks noChangeAspect="1"/>
          </p:cNvGraphicFramePr>
          <p:nvPr>
            <p:extLst>
              <p:ext uri="{D42A27DB-BD31-4B8C-83A1-F6EECF244321}">
                <p14:modId xmlns:p14="http://schemas.microsoft.com/office/powerpoint/2010/main" val="1700548682"/>
              </p:ext>
            </p:extLst>
          </p:nvPr>
        </p:nvGraphicFramePr>
        <p:xfrm>
          <a:off x="739705" y="3954642"/>
          <a:ext cx="1039812" cy="609600"/>
        </p:xfrm>
        <a:graphic>
          <a:graphicData uri="http://schemas.openxmlformats.org/presentationml/2006/ole">
            <mc:AlternateContent xmlns:mc="http://schemas.openxmlformats.org/markup-compatibility/2006">
              <mc:Choice xmlns:v="urn:schemas-microsoft-com:vml" Requires="v">
                <p:oleObj name="Equation" r:id="rId9" imgW="1041120" imgH="609480" progId="Equation.DSMT4">
                  <p:embed/>
                </p:oleObj>
              </mc:Choice>
              <mc:Fallback>
                <p:oleObj name="Equation" r:id="rId9" imgW="1041120" imgH="609480" progId="Equation.DSMT4">
                  <p:embed/>
                  <p:pic>
                    <p:nvPicPr>
                      <p:cNvPr id="18" name="Объект 17">
                        <a:extLst>
                          <a:ext uri="{FF2B5EF4-FFF2-40B4-BE49-F238E27FC236}">
                            <a16:creationId xmlns:a16="http://schemas.microsoft.com/office/drawing/2014/main" id="{6AC79F4D-7AE7-4020-BD72-19636522FD71}"/>
                          </a:ext>
                        </a:extLst>
                      </p:cNvPr>
                      <p:cNvPicPr>
                        <a:picLocks noChangeAspect="1" noChangeArrowheads="1"/>
                      </p:cNvPicPr>
                      <p:nvPr/>
                    </p:nvPicPr>
                    <p:blipFill>
                      <a:blip r:embed="rId10"/>
                      <a:srcRect/>
                      <a:stretch>
                        <a:fillRect/>
                      </a:stretch>
                    </p:blipFill>
                    <p:spPr bwMode="auto">
                      <a:xfrm>
                        <a:off x="739705" y="3954642"/>
                        <a:ext cx="103981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a:extLst>
              <a:ext uri="{FF2B5EF4-FFF2-40B4-BE49-F238E27FC236}">
                <a16:creationId xmlns:a16="http://schemas.microsoft.com/office/drawing/2014/main" id="{E6CED2FC-4B93-4CCD-B172-CE539F0D7097}"/>
              </a:ext>
            </a:extLst>
          </p:cNvPr>
          <p:cNvGraphicFramePr>
            <a:graphicFrameLocks noChangeAspect="1"/>
          </p:cNvGraphicFramePr>
          <p:nvPr/>
        </p:nvGraphicFramePr>
        <p:xfrm>
          <a:off x="863600" y="4762500"/>
          <a:ext cx="7024688" cy="647700"/>
        </p:xfrm>
        <a:graphic>
          <a:graphicData uri="http://schemas.openxmlformats.org/presentationml/2006/ole">
            <mc:AlternateContent xmlns:mc="http://schemas.openxmlformats.org/markup-compatibility/2006">
              <mc:Choice xmlns:v="urn:schemas-microsoft-com:vml" Requires="v">
                <p:oleObj name="Equation" r:id="rId11" imgW="7035480" imgH="647640" progId="Equation.DSMT4">
                  <p:embed/>
                </p:oleObj>
              </mc:Choice>
              <mc:Fallback>
                <p:oleObj name="Equation" r:id="rId11" imgW="7035480" imgH="647640" progId="Equation.DSMT4">
                  <p:embed/>
                  <p:pic>
                    <p:nvPicPr>
                      <p:cNvPr id="19" name="Объект 18">
                        <a:extLst>
                          <a:ext uri="{FF2B5EF4-FFF2-40B4-BE49-F238E27FC236}">
                            <a16:creationId xmlns:a16="http://schemas.microsoft.com/office/drawing/2014/main" id="{E6CED2FC-4B93-4CCD-B172-CE539F0D7097}"/>
                          </a:ext>
                        </a:extLst>
                      </p:cNvPr>
                      <p:cNvPicPr>
                        <a:picLocks noChangeAspect="1" noChangeArrowheads="1"/>
                      </p:cNvPicPr>
                      <p:nvPr/>
                    </p:nvPicPr>
                    <p:blipFill>
                      <a:blip r:embed="rId12"/>
                      <a:srcRect/>
                      <a:stretch>
                        <a:fillRect/>
                      </a:stretch>
                    </p:blipFill>
                    <p:spPr bwMode="auto">
                      <a:xfrm>
                        <a:off x="863600" y="4762500"/>
                        <a:ext cx="70246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a:extLst>
              <a:ext uri="{FF2B5EF4-FFF2-40B4-BE49-F238E27FC236}">
                <a16:creationId xmlns:a16="http://schemas.microsoft.com/office/drawing/2014/main" id="{447A52C1-CBEE-475B-8F0F-FB6EEEAC882C}"/>
              </a:ext>
            </a:extLst>
          </p:cNvPr>
          <p:cNvSpPr txBox="1"/>
          <p:nvPr/>
        </p:nvSpPr>
        <p:spPr>
          <a:xfrm>
            <a:off x="603428" y="4459855"/>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a:t>
            </a:r>
          </a:p>
        </p:txBody>
      </p:sp>
      <p:sp>
        <p:nvSpPr>
          <p:cNvPr id="21" name="TextBox 20">
            <a:extLst>
              <a:ext uri="{FF2B5EF4-FFF2-40B4-BE49-F238E27FC236}">
                <a16:creationId xmlns:a16="http://schemas.microsoft.com/office/drawing/2014/main" id="{DC2BEA32-F82E-4F8C-8889-24D36DDD207A}"/>
              </a:ext>
            </a:extLst>
          </p:cNvPr>
          <p:cNvSpPr txBox="1"/>
          <p:nvPr/>
        </p:nvSpPr>
        <p:spPr>
          <a:xfrm>
            <a:off x="603428" y="5301511"/>
            <a:ext cx="187220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и получим:</a:t>
            </a:r>
          </a:p>
        </p:txBody>
      </p:sp>
      <p:graphicFrame>
        <p:nvGraphicFramePr>
          <p:cNvPr id="22" name="Объект 21">
            <a:extLst>
              <a:ext uri="{FF2B5EF4-FFF2-40B4-BE49-F238E27FC236}">
                <a16:creationId xmlns:a16="http://schemas.microsoft.com/office/drawing/2014/main" id="{E693ADF1-31A3-402B-85D6-7B3B938926F3}"/>
              </a:ext>
            </a:extLst>
          </p:cNvPr>
          <p:cNvGraphicFramePr>
            <a:graphicFrameLocks noChangeAspect="1"/>
          </p:cNvGraphicFramePr>
          <p:nvPr>
            <p:extLst>
              <p:ext uri="{D42A27DB-BD31-4B8C-83A1-F6EECF244321}">
                <p14:modId xmlns:p14="http://schemas.microsoft.com/office/powerpoint/2010/main" val="4019008117"/>
              </p:ext>
            </p:extLst>
          </p:nvPr>
        </p:nvGraphicFramePr>
        <p:xfrm>
          <a:off x="5337389" y="5919788"/>
          <a:ext cx="1533525" cy="355600"/>
        </p:xfrm>
        <a:graphic>
          <a:graphicData uri="http://schemas.openxmlformats.org/presentationml/2006/ole">
            <mc:AlternateContent xmlns:mc="http://schemas.openxmlformats.org/markup-compatibility/2006">
              <mc:Choice xmlns:v="urn:schemas-microsoft-com:vml" Requires="v">
                <p:oleObj name="Equation" r:id="rId13" imgW="1536480" imgH="355320" progId="Equation.DSMT4">
                  <p:embed/>
                </p:oleObj>
              </mc:Choice>
              <mc:Fallback>
                <p:oleObj name="Equation" r:id="rId13" imgW="1536480" imgH="35532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14"/>
                      <a:srcRect/>
                      <a:stretch>
                        <a:fillRect/>
                      </a:stretch>
                    </p:blipFill>
                    <p:spPr bwMode="auto">
                      <a:xfrm>
                        <a:off x="5337389" y="5919788"/>
                        <a:ext cx="1533525"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35EFF3A2-BBA9-4325-AB3C-2F7EB3165667}"/>
              </a:ext>
            </a:extLst>
          </p:cNvPr>
          <p:cNvGraphicFramePr>
            <a:graphicFrameLocks noChangeAspect="1"/>
          </p:cNvGraphicFramePr>
          <p:nvPr>
            <p:extLst>
              <p:ext uri="{D42A27DB-BD31-4B8C-83A1-F6EECF244321}">
                <p14:modId xmlns:p14="http://schemas.microsoft.com/office/powerpoint/2010/main" val="355542028"/>
              </p:ext>
            </p:extLst>
          </p:nvPr>
        </p:nvGraphicFramePr>
        <p:xfrm>
          <a:off x="7123326" y="5786438"/>
          <a:ext cx="1698625" cy="622300"/>
        </p:xfrm>
        <a:graphic>
          <a:graphicData uri="http://schemas.openxmlformats.org/presentationml/2006/ole">
            <mc:AlternateContent xmlns:mc="http://schemas.openxmlformats.org/markup-compatibility/2006">
              <mc:Choice xmlns:v="urn:schemas-microsoft-com:vml" Requires="v">
                <p:oleObj name="Equation" r:id="rId15" imgW="1701720" imgH="622080" progId="Equation.DSMT4">
                  <p:embed/>
                </p:oleObj>
              </mc:Choice>
              <mc:Fallback>
                <p:oleObj name="Equation" r:id="rId15" imgW="1701720" imgH="622080" progId="Equation.DSMT4">
                  <p:embed/>
                  <p:pic>
                    <p:nvPicPr>
                      <p:cNvPr id="22" name="Объект 21">
                        <a:extLst>
                          <a:ext uri="{FF2B5EF4-FFF2-40B4-BE49-F238E27FC236}">
                            <a16:creationId xmlns:a16="http://schemas.microsoft.com/office/drawing/2014/main" id="{E693ADF1-31A3-402B-85D6-7B3B938926F3}"/>
                          </a:ext>
                        </a:extLst>
                      </p:cNvPr>
                      <p:cNvPicPr>
                        <a:picLocks noChangeAspect="1" noChangeArrowheads="1"/>
                      </p:cNvPicPr>
                      <p:nvPr/>
                    </p:nvPicPr>
                    <p:blipFill>
                      <a:blip r:embed="rId16"/>
                      <a:srcRect/>
                      <a:stretch>
                        <a:fillRect/>
                      </a:stretch>
                    </p:blipFill>
                    <p:spPr bwMode="auto">
                      <a:xfrm>
                        <a:off x="7123326" y="5786438"/>
                        <a:ext cx="169862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Рисунок 2">
            <a:extLst>
              <a:ext uri="{FF2B5EF4-FFF2-40B4-BE49-F238E27FC236}">
                <a16:creationId xmlns:a16="http://schemas.microsoft.com/office/drawing/2014/main" id="{7A3E4B44-7623-4B6B-8C39-CB187563C68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79510" y="687833"/>
            <a:ext cx="4164145" cy="3123109"/>
          </a:xfrm>
          <a:prstGeom prst="rect">
            <a:avLst/>
          </a:prstGeom>
        </p:spPr>
      </p:pic>
      <p:sp>
        <p:nvSpPr>
          <p:cNvPr id="24" name="Прямоугольник: скругленные углы 23">
            <a:extLst>
              <a:ext uri="{FF2B5EF4-FFF2-40B4-BE49-F238E27FC236}">
                <a16:creationId xmlns:a16="http://schemas.microsoft.com/office/drawing/2014/main" id="{3FFB0E4C-B837-432D-9DB0-CBEDCA27ADCF}"/>
              </a:ext>
            </a:extLst>
          </p:cNvPr>
          <p:cNvSpPr/>
          <p:nvPr/>
        </p:nvSpPr>
        <p:spPr>
          <a:xfrm>
            <a:off x="5341984" y="5786438"/>
            <a:ext cx="1528930" cy="68383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5" name="Прямоугольник: скругленные углы 24">
            <a:extLst>
              <a:ext uri="{FF2B5EF4-FFF2-40B4-BE49-F238E27FC236}">
                <a16:creationId xmlns:a16="http://schemas.microsoft.com/office/drawing/2014/main" id="{1F886EA9-22EA-4CF7-B278-8638975CC772}"/>
              </a:ext>
            </a:extLst>
          </p:cNvPr>
          <p:cNvSpPr/>
          <p:nvPr/>
        </p:nvSpPr>
        <p:spPr>
          <a:xfrm>
            <a:off x="7092676" y="5786438"/>
            <a:ext cx="1729275" cy="68383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193207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1" grpId="0"/>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5</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Основные понятия</a:t>
            </a:r>
          </a:p>
        </p:txBody>
      </p:sp>
      <p:sp>
        <p:nvSpPr>
          <p:cNvPr id="7" name="TextBox 6">
            <a:extLst>
              <a:ext uri="{FF2B5EF4-FFF2-40B4-BE49-F238E27FC236}">
                <a16:creationId xmlns:a16="http://schemas.microsoft.com/office/drawing/2014/main" id="{94AA3FD8-CAA0-4E08-AA07-496709D96EA0}"/>
              </a:ext>
            </a:extLst>
          </p:cNvPr>
          <p:cNvSpPr txBox="1"/>
          <p:nvPr/>
        </p:nvSpPr>
        <p:spPr>
          <a:xfrm>
            <a:off x="611560" y="2806685"/>
            <a:ext cx="8064896" cy="2120068"/>
          </a:xfrm>
          <a:prstGeom prst="rect">
            <a:avLst/>
          </a:prstGeom>
          <a:noFill/>
        </p:spPr>
        <p:txBody>
          <a:bodyPr wrap="square">
            <a:spAutoFit/>
          </a:bodyPr>
          <a:lstStyle/>
          <a:p>
            <a:pPr marL="11113" lvl="1" eaLnBrk="1" hangingPunct="1">
              <a:lnSpc>
                <a:spcPct val="150000"/>
              </a:lnSpc>
              <a:defRPr/>
            </a:pPr>
            <a:r>
              <a:rPr lang="en-US" i="1" dirty="0">
                <a:latin typeface="Times New Roman" panose="02020603050405020304" pitchFamily="18" charset="0"/>
                <a:cs typeface="Times New Roman" panose="02020603050405020304" pitchFamily="18" charset="0"/>
              </a:rPr>
              <a:t>y – </a:t>
            </a:r>
            <a:r>
              <a:rPr lang="ru-RU" b="1" dirty="0">
                <a:solidFill>
                  <a:schemeClr val="tx2"/>
                </a:solidFill>
                <a:latin typeface="Times New Roman" panose="02020603050405020304" pitchFamily="18" charset="0"/>
                <a:cs typeface="Times New Roman" panose="02020603050405020304" pitchFamily="18" charset="0"/>
              </a:rPr>
              <a:t>выходная величина </a:t>
            </a:r>
            <a:r>
              <a:rPr lang="ru-RU" dirty="0">
                <a:latin typeface="Times New Roman" panose="02020603050405020304" pitchFamily="18" charset="0"/>
                <a:cs typeface="Times New Roman" panose="02020603050405020304" pitchFamily="18" charset="0"/>
              </a:rPr>
              <a:t>(показания датчиков);</a:t>
            </a:r>
          </a:p>
          <a:p>
            <a:pPr marL="11113" lvl="1" eaLnBrk="1" hangingPunct="1">
              <a:lnSpc>
                <a:spcPct val="150000"/>
              </a:lnSpc>
              <a:defRPr/>
            </a:pPr>
            <a:r>
              <a:rPr lang="en-US" i="1" dirty="0">
                <a:latin typeface="Times New Roman" panose="02020603050405020304" pitchFamily="18" charset="0"/>
                <a:cs typeface="Times New Roman" panose="02020603050405020304" pitchFamily="18" charset="0"/>
              </a:rPr>
              <a:t>f – </a:t>
            </a:r>
            <a:r>
              <a:rPr lang="ru-RU" dirty="0">
                <a:latin typeface="Times New Roman" panose="02020603050405020304" pitchFamily="18" charset="0"/>
                <a:cs typeface="Times New Roman" panose="02020603050405020304" pitchFamily="18" charset="0"/>
              </a:rPr>
              <a:t>влияние среды на поведение объекта, </a:t>
            </a:r>
            <a:r>
              <a:rPr lang="ru-RU" b="1" dirty="0">
                <a:solidFill>
                  <a:schemeClr val="tx2"/>
                </a:solidFill>
                <a:latin typeface="Times New Roman" panose="02020603050405020304" pitchFamily="18" charset="0"/>
                <a:cs typeface="Times New Roman" panose="02020603050405020304" pitchFamily="18" charset="0"/>
              </a:rPr>
              <a:t>возмущающее воздействие</a:t>
            </a:r>
            <a:r>
              <a:rPr lang="ru-RU" dirty="0">
                <a:latin typeface="Times New Roman" panose="02020603050405020304" pitchFamily="18" charset="0"/>
                <a:cs typeface="Times New Roman" panose="02020603050405020304" pitchFamily="18" charset="0"/>
              </a:rPr>
              <a:t>;</a:t>
            </a:r>
          </a:p>
          <a:p>
            <a:pPr marL="11113" lvl="1" eaLnBrk="1" hangingPunct="1">
              <a:lnSpc>
                <a:spcPct val="150000"/>
              </a:lnSpc>
              <a:defRPr/>
            </a:pPr>
            <a:r>
              <a:rPr lang="en-US" i="1" dirty="0">
                <a:latin typeface="Times New Roman" panose="02020603050405020304" pitchFamily="18" charset="0"/>
                <a:cs typeface="Times New Roman" panose="02020603050405020304" pitchFamily="18" charset="0"/>
              </a:rPr>
              <a:t>u – </a:t>
            </a:r>
            <a:r>
              <a:rPr lang="ru-RU" b="1" dirty="0">
                <a:solidFill>
                  <a:schemeClr val="tx2"/>
                </a:solidFill>
                <a:latin typeface="Times New Roman" panose="02020603050405020304" pitchFamily="18" charset="0"/>
                <a:cs typeface="Times New Roman" panose="02020603050405020304" pitchFamily="18" charset="0"/>
              </a:rPr>
              <a:t>управляющее воздействие </a:t>
            </a:r>
            <a:r>
              <a:rPr lang="ru-RU" dirty="0">
                <a:latin typeface="Times New Roman" panose="02020603050405020304" pitchFamily="18" charset="0"/>
                <a:cs typeface="Times New Roman" panose="02020603050405020304" pitchFamily="18" charset="0"/>
              </a:rPr>
              <a:t>(реализуется, например, двигателями);</a:t>
            </a:r>
          </a:p>
          <a:p>
            <a:pPr marL="11113" lvl="1" eaLnBrk="1" hangingPunct="1">
              <a:lnSpc>
                <a:spcPct val="150000"/>
              </a:lnSpc>
              <a:defRPr/>
            </a:pPr>
            <a:r>
              <a:rPr lang="ru-RU" i="1" dirty="0">
                <a:latin typeface="Times New Roman" panose="02020603050405020304" pitchFamily="18" charset="0"/>
                <a:cs typeface="Times New Roman" panose="02020603050405020304" pitchFamily="18" charset="0"/>
              </a:rPr>
              <a:t>х – </a:t>
            </a:r>
            <a:r>
              <a:rPr lang="ru-RU" b="1" dirty="0">
                <a:solidFill>
                  <a:schemeClr val="tx2"/>
                </a:solidFill>
                <a:latin typeface="Times New Roman" panose="02020603050405020304" pitchFamily="18" charset="0"/>
                <a:cs typeface="Times New Roman" panose="02020603050405020304" pitchFamily="18" charset="0"/>
              </a:rPr>
              <a:t>вектор состояния, </a:t>
            </a:r>
            <a:r>
              <a:rPr lang="ru-RU" dirty="0">
                <a:latin typeface="Times New Roman" panose="02020603050405020304" pitchFamily="18" charset="0"/>
                <a:cs typeface="Times New Roman" panose="02020603050405020304" pitchFamily="18" charset="0"/>
              </a:rPr>
              <a:t>набор параметров, характеризующих внутреннее состояние объекта</a:t>
            </a:r>
            <a:endParaRPr lang="ru-RU" i="1" dirty="0">
              <a:latin typeface="Times New Roman" panose="02020603050405020304" pitchFamily="18" charset="0"/>
              <a:cs typeface="Times New Roman" panose="02020603050405020304" pitchFamily="18" charset="0"/>
            </a:endParaRPr>
          </a:p>
        </p:txBody>
      </p:sp>
      <p:pic>
        <p:nvPicPr>
          <p:cNvPr id="3" name="Рисунок 2">
            <a:extLst>
              <a:ext uri="{FF2B5EF4-FFF2-40B4-BE49-F238E27FC236}">
                <a16:creationId xmlns:a16="http://schemas.microsoft.com/office/drawing/2014/main" id="{D2647BC4-761A-4224-B55D-5CD6AE925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699" y="692696"/>
            <a:ext cx="3414601" cy="2136833"/>
          </a:xfrm>
          <a:prstGeom prst="rect">
            <a:avLst/>
          </a:prstGeom>
        </p:spPr>
      </p:pic>
      <p:sp>
        <p:nvSpPr>
          <p:cNvPr id="9" name="TextBox 8">
            <a:extLst>
              <a:ext uri="{FF2B5EF4-FFF2-40B4-BE49-F238E27FC236}">
                <a16:creationId xmlns:a16="http://schemas.microsoft.com/office/drawing/2014/main" id="{EEF568A6-3EB7-4ECD-8878-CA9E74B5DCB1}"/>
              </a:ext>
            </a:extLst>
          </p:cNvPr>
          <p:cNvSpPr txBox="1"/>
          <p:nvPr/>
        </p:nvSpPr>
        <p:spPr>
          <a:xfrm>
            <a:off x="611560" y="4926753"/>
            <a:ext cx="8064896"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Размерность вектора </a:t>
            </a:r>
            <a:r>
              <a:rPr lang="ru-RU" i="1" dirty="0">
                <a:latin typeface="Times New Roman" panose="02020603050405020304" pitchFamily="18" charset="0"/>
                <a:cs typeface="Times New Roman" panose="02020603050405020304" pitchFamily="18" charset="0"/>
              </a:rPr>
              <a:t>х</a:t>
            </a:r>
            <a:r>
              <a:rPr lang="ru-RU" dirty="0">
                <a:latin typeface="Times New Roman" panose="02020603050405020304" pitchFamily="18" charset="0"/>
                <a:cs typeface="Times New Roman" panose="02020603050405020304" pitchFamily="18" charset="0"/>
              </a:rPr>
              <a:t> – </a:t>
            </a:r>
            <a:r>
              <a:rPr lang="ru-RU" b="1" dirty="0">
                <a:solidFill>
                  <a:schemeClr val="tx2"/>
                </a:solidFill>
                <a:latin typeface="Times New Roman" panose="02020603050405020304" pitchFamily="18" charset="0"/>
                <a:cs typeface="Times New Roman" panose="02020603050405020304" pitchFamily="18" charset="0"/>
              </a:rPr>
              <a:t>порядок объекта</a:t>
            </a:r>
          </a:p>
        </p:txBody>
      </p:sp>
    </p:spTree>
    <p:extLst>
      <p:ext uri="{BB962C8B-B14F-4D97-AF65-F5344CB8AC3E}">
        <p14:creationId xmlns:p14="http://schemas.microsoft.com/office/powerpoint/2010/main" val="21483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6</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Задание 1</a:t>
            </a:r>
          </a:p>
        </p:txBody>
      </p:sp>
      <p:sp>
        <p:nvSpPr>
          <p:cNvPr id="9" name="TextBox 8">
            <a:extLst>
              <a:ext uri="{FF2B5EF4-FFF2-40B4-BE49-F238E27FC236}">
                <a16:creationId xmlns:a16="http://schemas.microsoft.com/office/drawing/2014/main" id="{EEF568A6-3EB7-4ECD-8878-CA9E74B5DCB1}"/>
              </a:ext>
            </a:extLst>
          </p:cNvPr>
          <p:cNvSpPr txBox="1"/>
          <p:nvPr/>
        </p:nvSpPr>
        <p:spPr>
          <a:xfrm>
            <a:off x="755576" y="3736163"/>
            <a:ext cx="564121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Вопрос 1. Что является управляющим воздействием </a:t>
            </a:r>
            <a:r>
              <a:rPr lang="en-US" b="1" i="1" dirty="0">
                <a:solidFill>
                  <a:schemeClr val="tx2"/>
                </a:solidFill>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A31C578-C088-4754-AE6C-8FE219D394CE}"/>
              </a:ext>
            </a:extLst>
          </p:cNvPr>
          <p:cNvSpPr txBox="1"/>
          <p:nvPr/>
        </p:nvSpPr>
        <p:spPr>
          <a:xfrm>
            <a:off x="5436096" y="2663764"/>
            <a:ext cx="3215766" cy="417422"/>
          </a:xfrm>
          <a:prstGeom prst="rect">
            <a:avLst/>
          </a:prstGeom>
          <a:noFill/>
        </p:spPr>
        <p:txBody>
          <a:bodyPr wrap="square">
            <a:spAutoFit/>
          </a:bodyPr>
          <a:lstStyle/>
          <a:p>
            <a:pPr marL="11113" lvl="1" algn="ctr" eaLnBrk="1" hangingPunct="1">
              <a:lnSpc>
                <a:spcPct val="150000"/>
              </a:lnSpc>
              <a:defRPr/>
            </a:pPr>
            <a:r>
              <a:rPr lang="ru-RU" sz="1600" dirty="0">
                <a:latin typeface="Times New Roman" panose="02020603050405020304" pitchFamily="18" charset="0"/>
                <a:cs typeface="Times New Roman" panose="02020603050405020304" pitchFamily="18" charset="0"/>
              </a:rPr>
              <a:t>Динамическая модель </a:t>
            </a:r>
            <a:endParaRPr lang="ru-RU" sz="1200" dirty="0">
              <a:solidFill>
                <a:schemeClr val="bg1">
                  <a:lumMod val="65000"/>
                </a:schemeClr>
              </a:solidFill>
              <a:latin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572CAFB8-3CDD-4353-A539-0577F21DA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378" y="1163406"/>
            <a:ext cx="3495201" cy="1500358"/>
          </a:xfrm>
          <a:prstGeom prst="rect">
            <a:avLst/>
          </a:prstGeom>
        </p:spPr>
      </p:pic>
      <p:graphicFrame>
        <p:nvGraphicFramePr>
          <p:cNvPr id="11" name="Объект 10">
            <a:extLst>
              <a:ext uri="{FF2B5EF4-FFF2-40B4-BE49-F238E27FC236}">
                <a16:creationId xmlns:a16="http://schemas.microsoft.com/office/drawing/2014/main" id="{2A1A9D19-B8E0-473D-8F88-3C259F1140BF}"/>
              </a:ext>
            </a:extLst>
          </p:cNvPr>
          <p:cNvGraphicFramePr>
            <a:graphicFrameLocks noChangeAspect="1"/>
          </p:cNvGraphicFramePr>
          <p:nvPr>
            <p:extLst>
              <p:ext uri="{D42A27DB-BD31-4B8C-83A1-F6EECF244321}">
                <p14:modId xmlns:p14="http://schemas.microsoft.com/office/powerpoint/2010/main" val="2864181412"/>
              </p:ext>
            </p:extLst>
          </p:nvPr>
        </p:nvGraphicFramePr>
        <p:xfrm>
          <a:off x="899592" y="1163406"/>
          <a:ext cx="3829050" cy="2463800"/>
        </p:xfrm>
        <a:graphic>
          <a:graphicData uri="http://schemas.openxmlformats.org/presentationml/2006/ole">
            <mc:AlternateContent xmlns:mc="http://schemas.openxmlformats.org/markup-compatibility/2006">
              <mc:Choice xmlns:v="urn:schemas-microsoft-com:vml" Requires="v">
                <p:oleObj name="Equation" r:id="rId4" imgW="3835080" imgH="2463480" progId="Equation.DSMT4">
                  <p:embed/>
                </p:oleObj>
              </mc:Choice>
              <mc:Fallback>
                <p:oleObj name="Equation" r:id="rId4" imgW="3835080" imgH="2463480" progId="Equation.DSMT4">
                  <p:embed/>
                  <p:pic>
                    <p:nvPicPr>
                      <p:cNvPr id="10" name="Объект 9">
                        <a:extLst>
                          <a:ext uri="{FF2B5EF4-FFF2-40B4-BE49-F238E27FC236}">
                            <a16:creationId xmlns:a16="http://schemas.microsoft.com/office/drawing/2014/main" id="{7FB4FE1C-30DE-4142-869F-B38D76976C0C}"/>
                          </a:ext>
                        </a:extLst>
                      </p:cNvPr>
                      <p:cNvPicPr>
                        <a:picLocks noChangeAspect="1" noChangeArrowheads="1"/>
                      </p:cNvPicPr>
                      <p:nvPr/>
                    </p:nvPicPr>
                    <p:blipFill>
                      <a:blip r:embed="rId5"/>
                      <a:srcRect/>
                      <a:stretch>
                        <a:fillRect/>
                      </a:stretch>
                    </p:blipFill>
                    <p:spPr bwMode="auto">
                      <a:xfrm>
                        <a:off x="899592" y="1163406"/>
                        <a:ext cx="3829050" cy="246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C1FEDFB5-4B7E-4C4D-824A-110D0BDC7807}"/>
              </a:ext>
            </a:extLst>
          </p:cNvPr>
          <p:cNvSpPr txBox="1"/>
          <p:nvPr/>
        </p:nvSpPr>
        <p:spPr>
          <a:xfrm>
            <a:off x="755576" y="4391140"/>
            <a:ext cx="749849"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1. </a:t>
            </a:r>
            <a:r>
              <a:rPr lang="en-US" i="1" dirty="0" err="1">
                <a:latin typeface="Times New Roman" panose="02020603050405020304" pitchFamily="18" charset="0"/>
                <a:cs typeface="Times New Roman" panose="02020603050405020304" pitchFamily="18" charset="0"/>
              </a:rPr>
              <a:t>M</a:t>
            </a:r>
            <a:r>
              <a:rPr lang="en-US" i="1" baseline="-25000" dirty="0" err="1">
                <a:latin typeface="Times New Roman" panose="02020603050405020304" pitchFamily="18" charset="0"/>
                <a:cs typeface="Times New Roman" panose="02020603050405020304" pitchFamily="18" charset="0"/>
              </a:rPr>
              <a:t>fr</a:t>
            </a:r>
            <a:r>
              <a:rPr lang="en-US" i="1" baseline="-25000" dirty="0">
                <a:latin typeface="Times New Roman" panose="02020603050405020304" pitchFamily="18" charset="0"/>
                <a:cs typeface="Times New Roman" panose="02020603050405020304" pitchFamily="18" charset="0"/>
              </a:rPr>
              <a:t> </a:t>
            </a:r>
            <a:endParaRPr lang="ru-RU"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675897E-85B9-479D-886F-D4E48A43412A}"/>
              </a:ext>
            </a:extLst>
          </p:cNvPr>
          <p:cNvSpPr txBox="1"/>
          <p:nvPr/>
        </p:nvSpPr>
        <p:spPr>
          <a:xfrm>
            <a:off x="2987824" y="4391140"/>
            <a:ext cx="9361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2. </a:t>
            </a:r>
            <a:r>
              <a:rPr lang="en-US" i="1" dirty="0" err="1">
                <a:latin typeface="Times New Roman" panose="02020603050405020304" pitchFamily="18" charset="0"/>
                <a:cs typeface="Times New Roman" panose="02020603050405020304" pitchFamily="18" charset="0"/>
              </a:rPr>
              <a:t>M</a:t>
            </a:r>
            <a:r>
              <a:rPr lang="en-US" i="1" baseline="-25000" dirty="0" err="1">
                <a:latin typeface="Times New Roman" panose="02020603050405020304" pitchFamily="18" charset="0"/>
                <a:cs typeface="Times New Roman" panose="02020603050405020304" pitchFamily="18" charset="0"/>
              </a:rPr>
              <a:t>me</a:t>
            </a:r>
            <a:r>
              <a:rPr lang="en-US" i="1" baseline="-25000" dirty="0">
                <a:latin typeface="Times New Roman" panose="02020603050405020304" pitchFamily="18" charset="0"/>
                <a:cs typeface="Times New Roman" panose="02020603050405020304" pitchFamily="18" charset="0"/>
              </a:rPr>
              <a:t> </a:t>
            </a:r>
            <a:endParaRPr lang="ru-RU" i="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831EDAE-78AE-4B43-9A52-879CC1CA5FF3}"/>
              </a:ext>
            </a:extLst>
          </p:cNvPr>
          <p:cNvSpPr txBox="1"/>
          <p:nvPr/>
        </p:nvSpPr>
        <p:spPr>
          <a:xfrm>
            <a:off x="5220074" y="4391140"/>
            <a:ext cx="9361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3. </a:t>
            </a:r>
            <a:r>
              <a:rPr lang="en-US" i="1" dirty="0">
                <a:latin typeface="Times New Roman" panose="02020603050405020304" pitchFamily="18" charset="0"/>
                <a:cs typeface="Times New Roman" panose="02020603050405020304" pitchFamily="18" charset="0"/>
              </a:rPr>
              <a:t>M</a:t>
            </a:r>
            <a:r>
              <a:rPr lang="el-GR" i="1" baseline="-25000" dirty="0"/>
              <a:t>μ</a:t>
            </a:r>
            <a:r>
              <a:rPr lang="en-US" i="1" baseline="-25000" dirty="0">
                <a:latin typeface="Times New Roman" panose="02020603050405020304" pitchFamily="18" charset="0"/>
                <a:cs typeface="Times New Roman" panose="02020603050405020304" pitchFamily="18" charset="0"/>
              </a:rPr>
              <a:t> </a:t>
            </a:r>
            <a:endParaRPr lang="ru-RU" i="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9ABC91B-9463-4E1A-A2E8-F3A5F94E4952}"/>
              </a:ext>
            </a:extLst>
          </p:cNvPr>
          <p:cNvSpPr txBox="1"/>
          <p:nvPr/>
        </p:nvSpPr>
        <p:spPr>
          <a:xfrm>
            <a:off x="7104412" y="4391140"/>
            <a:ext cx="12120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4. </a:t>
            </a:r>
            <a:r>
              <a:rPr lang="en-US" i="1" dirty="0" err="1">
                <a:latin typeface="Times New Roman" panose="02020603050405020304" pitchFamily="18" charset="0"/>
                <a:cs typeface="Times New Roman" panose="02020603050405020304" pitchFamily="18" charset="0"/>
              </a:rPr>
              <a:t>M</a:t>
            </a:r>
            <a:r>
              <a:rPr lang="en-US" i="1" baseline="-25000" dirty="0" err="1">
                <a:latin typeface="Times New Roman" panose="02020603050405020304" pitchFamily="18" charset="0"/>
                <a:cs typeface="Times New Roman" panose="02020603050405020304" pitchFamily="18" charset="0"/>
              </a:rPr>
              <a:t>wind</a:t>
            </a:r>
            <a:r>
              <a:rPr lang="en-US" i="1" dirty="0">
                <a:latin typeface="Times New Roman" panose="02020603050405020304" pitchFamily="18" charset="0"/>
                <a:cs typeface="Times New Roman" panose="02020603050405020304" pitchFamily="18" charset="0"/>
              </a:rPr>
              <a:t> </a:t>
            </a:r>
            <a:endParaRPr lang="ru-RU"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CDF2A0C-7081-4D54-94EE-24BD66C10DE6}"/>
              </a:ext>
            </a:extLst>
          </p:cNvPr>
          <p:cNvSpPr txBox="1"/>
          <p:nvPr/>
        </p:nvSpPr>
        <p:spPr>
          <a:xfrm>
            <a:off x="755576" y="5037599"/>
            <a:ext cx="5641218" cy="458074"/>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Вопрос </a:t>
            </a:r>
            <a:r>
              <a:rPr lang="en-US" dirty="0">
                <a:latin typeface="Times New Roman" panose="02020603050405020304" pitchFamily="18" charset="0"/>
                <a:cs typeface="Times New Roman" panose="02020603050405020304" pitchFamily="18" charset="0"/>
              </a:rPr>
              <a:t>2</a:t>
            </a:r>
            <a:r>
              <a:rPr lang="ru-RU" dirty="0">
                <a:latin typeface="Times New Roman" panose="02020603050405020304" pitchFamily="18" charset="0"/>
                <a:cs typeface="Times New Roman" panose="02020603050405020304" pitchFamily="18" charset="0"/>
              </a:rPr>
              <a:t>. Каков порядок объекта</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403F018-41C0-4F16-AD46-C901506B96CF}"/>
              </a:ext>
            </a:extLst>
          </p:cNvPr>
          <p:cNvSpPr txBox="1"/>
          <p:nvPr/>
        </p:nvSpPr>
        <p:spPr>
          <a:xfrm>
            <a:off x="749714" y="5692576"/>
            <a:ext cx="749849"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1. </a:t>
            </a:r>
            <a:endParaRPr lang="ru-RU" i="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9F4487C-4C3A-4255-BE11-CAFBED8EFBCE}"/>
              </a:ext>
            </a:extLst>
          </p:cNvPr>
          <p:cNvSpPr txBox="1"/>
          <p:nvPr/>
        </p:nvSpPr>
        <p:spPr>
          <a:xfrm>
            <a:off x="2987824" y="5709891"/>
            <a:ext cx="9361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2. </a:t>
            </a:r>
            <a:endParaRPr lang="ru-RU" i="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1A18C12E-4C36-4D90-B2E6-89F7441AB0D9}"/>
              </a:ext>
            </a:extLst>
          </p:cNvPr>
          <p:cNvSpPr txBox="1"/>
          <p:nvPr/>
        </p:nvSpPr>
        <p:spPr>
          <a:xfrm>
            <a:off x="5199737" y="5709891"/>
            <a:ext cx="9361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3. </a:t>
            </a:r>
            <a:endParaRPr lang="ru-RU"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C3D439BC-F8DA-4D24-BE55-460DB8E1761B}"/>
              </a:ext>
            </a:extLst>
          </p:cNvPr>
          <p:cNvSpPr txBox="1"/>
          <p:nvPr/>
        </p:nvSpPr>
        <p:spPr>
          <a:xfrm>
            <a:off x="7104412" y="5709891"/>
            <a:ext cx="1212004" cy="458074"/>
          </a:xfrm>
          <a:prstGeom prst="rect">
            <a:avLst/>
          </a:prstGeom>
          <a:noFill/>
        </p:spPr>
        <p:txBody>
          <a:bodyPr wrap="square">
            <a:spAutoFit/>
          </a:bodyPr>
          <a:lstStyle/>
          <a:p>
            <a:pPr marL="11113" lvl="1" eaLnBrk="1" hangingPunct="1">
              <a:lnSpc>
                <a:spcPct val="150000"/>
              </a:lnSpc>
              <a:defRPr/>
            </a:pPr>
            <a:r>
              <a:rPr lang="en-US" dirty="0">
                <a:latin typeface="Times New Roman" panose="02020603050405020304" pitchFamily="18" charset="0"/>
                <a:cs typeface="Times New Roman" panose="02020603050405020304" pitchFamily="18" charset="0"/>
              </a:rPr>
              <a:t>4. </a:t>
            </a:r>
            <a:endParaRPr lang="ru-RU" i="1" dirty="0">
              <a:latin typeface="Times New Roman" panose="02020603050405020304" pitchFamily="18" charset="0"/>
              <a:cs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268DF9F3-0A9F-43FF-9005-139B116A6F50}"/>
              </a:ext>
            </a:extLst>
          </p:cNvPr>
          <p:cNvSpPr/>
          <p:nvPr/>
        </p:nvSpPr>
        <p:spPr>
          <a:xfrm>
            <a:off x="2987824" y="4391140"/>
            <a:ext cx="749849"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22" name="Прямоугольник: скругленные углы 21">
            <a:extLst>
              <a:ext uri="{FF2B5EF4-FFF2-40B4-BE49-F238E27FC236}">
                <a16:creationId xmlns:a16="http://schemas.microsoft.com/office/drawing/2014/main" id="{797177BC-05D8-4BC0-A07C-FC49B293A902}"/>
              </a:ext>
            </a:extLst>
          </p:cNvPr>
          <p:cNvSpPr/>
          <p:nvPr/>
        </p:nvSpPr>
        <p:spPr>
          <a:xfrm>
            <a:off x="4997329" y="5712962"/>
            <a:ext cx="749849" cy="55002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34698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P spid="17" grpId="0"/>
      <p:bldP spid="18" grpId="0"/>
      <p:bldP spid="19" grpId="0"/>
      <p:bldP spid="20" grpId="0"/>
      <p:bldP spid="21" grpId="0"/>
      <p:bldP spid="2"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7</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Основные понятия</a:t>
            </a:r>
          </a:p>
        </p:txBody>
      </p:sp>
      <p:sp>
        <p:nvSpPr>
          <p:cNvPr id="7" name="TextBox 6">
            <a:extLst>
              <a:ext uri="{FF2B5EF4-FFF2-40B4-BE49-F238E27FC236}">
                <a16:creationId xmlns:a16="http://schemas.microsoft.com/office/drawing/2014/main" id="{94AA3FD8-CAA0-4E08-AA07-496709D96EA0}"/>
              </a:ext>
            </a:extLst>
          </p:cNvPr>
          <p:cNvSpPr txBox="1"/>
          <p:nvPr/>
        </p:nvSpPr>
        <p:spPr>
          <a:xfrm>
            <a:off x="683568" y="980728"/>
            <a:ext cx="8064896" cy="1704569"/>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Задача управления объектом заключается в том, чтобы выработать такое управляющее воздействие </a:t>
            </a:r>
            <a:r>
              <a:rPr lang="en-US" b="1" i="1" dirty="0">
                <a:solidFill>
                  <a:schemeClr val="tx2"/>
                </a:solidFill>
                <a:latin typeface="Times New Roman" panose="02020603050405020304" pitchFamily="18" charset="0"/>
                <a:cs typeface="Times New Roman" panose="02020603050405020304" pitchFamily="18" charset="0"/>
              </a:rPr>
              <a:t>u</a:t>
            </a:r>
            <a:r>
              <a:rPr lang="ru-RU" dirty="0">
                <a:latin typeface="Times New Roman" panose="02020603050405020304" pitchFamily="18" charset="0"/>
                <a:cs typeface="Times New Roman" panose="02020603050405020304" pitchFamily="18" charset="0"/>
              </a:rPr>
              <a:t>, чтобы обеспечить  заданное изменение </a:t>
            </a: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регулируемой величины </a:t>
            </a:r>
            <a:r>
              <a:rPr lang="en-US" b="1" i="1" dirty="0">
                <a:solidFill>
                  <a:schemeClr val="tx2"/>
                </a:solidFill>
                <a:latin typeface="Times New Roman" panose="02020603050405020304" pitchFamily="18" charset="0"/>
                <a:cs typeface="Times New Roman" panose="02020603050405020304" pitchFamily="18" charset="0"/>
              </a:rPr>
              <a:t>y</a:t>
            </a:r>
            <a:r>
              <a:rPr lang="ru-RU" dirty="0">
                <a:latin typeface="Times New Roman" panose="02020603050405020304" pitchFamily="18" charset="0"/>
                <a:cs typeface="Times New Roman" panose="02020603050405020304" pitchFamily="18" charset="0"/>
              </a:rPr>
              <a:t>, несмотря на мешающее возмущающее воздействие </a:t>
            </a:r>
            <a:r>
              <a:rPr lang="en-US" b="1" i="1" dirty="0">
                <a:solidFill>
                  <a:schemeClr val="tx2"/>
                </a:solidFill>
                <a:latin typeface="Times New Roman" panose="02020603050405020304" pitchFamily="18" charset="0"/>
                <a:cs typeface="Times New Roman" panose="02020603050405020304" pitchFamily="18" charset="0"/>
              </a:rPr>
              <a:t>f</a:t>
            </a:r>
            <a:endParaRPr lang="ru-RU" b="1" i="1" dirty="0">
              <a:solidFill>
                <a:schemeClr val="tx2"/>
              </a:solidFill>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и собственные свойства объекта</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p>
        </p:txBody>
      </p:sp>
      <p:pic>
        <p:nvPicPr>
          <p:cNvPr id="6" name="Рисунок 5">
            <a:extLst>
              <a:ext uri="{FF2B5EF4-FFF2-40B4-BE49-F238E27FC236}">
                <a16:creationId xmlns:a16="http://schemas.microsoft.com/office/drawing/2014/main" id="{A6ADAC05-3F86-4372-BC89-CC2596A2F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382657"/>
            <a:ext cx="4789516" cy="2181072"/>
          </a:xfrm>
          <a:prstGeom prst="rect">
            <a:avLst/>
          </a:prstGeom>
        </p:spPr>
      </p:pic>
      <p:sp>
        <p:nvSpPr>
          <p:cNvPr id="11" name="TextBox 10">
            <a:extLst>
              <a:ext uri="{FF2B5EF4-FFF2-40B4-BE49-F238E27FC236}">
                <a16:creationId xmlns:a16="http://schemas.microsoft.com/office/drawing/2014/main" id="{072B5C83-40BA-4CF7-8647-53C40C7FCD5B}"/>
              </a:ext>
            </a:extLst>
          </p:cNvPr>
          <p:cNvSpPr txBox="1"/>
          <p:nvPr/>
        </p:nvSpPr>
        <p:spPr>
          <a:xfrm>
            <a:off x="691588" y="2685297"/>
            <a:ext cx="806489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Различают:</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управление без обратной связи</a:t>
            </a:r>
          </a:p>
        </p:txBody>
      </p:sp>
    </p:spTree>
    <p:extLst>
      <p:ext uri="{BB962C8B-B14F-4D97-AF65-F5344CB8AC3E}">
        <p14:creationId xmlns:p14="http://schemas.microsoft.com/office/powerpoint/2010/main" val="394296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8</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Основные понятия</a:t>
            </a:r>
          </a:p>
        </p:txBody>
      </p:sp>
      <p:sp>
        <p:nvSpPr>
          <p:cNvPr id="7" name="TextBox 6">
            <a:extLst>
              <a:ext uri="{FF2B5EF4-FFF2-40B4-BE49-F238E27FC236}">
                <a16:creationId xmlns:a16="http://schemas.microsoft.com/office/drawing/2014/main" id="{94AA3FD8-CAA0-4E08-AA07-496709D96EA0}"/>
              </a:ext>
            </a:extLst>
          </p:cNvPr>
          <p:cNvSpPr txBox="1"/>
          <p:nvPr/>
        </p:nvSpPr>
        <p:spPr>
          <a:xfrm>
            <a:off x="683568" y="980728"/>
            <a:ext cx="8064896" cy="1704569"/>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Задача управления объектом заключается в том, чтобы выработать такое управляющее воздействие </a:t>
            </a:r>
            <a:r>
              <a:rPr lang="en-US" b="1" i="1" dirty="0">
                <a:solidFill>
                  <a:schemeClr val="tx2"/>
                </a:solidFill>
                <a:latin typeface="Times New Roman" panose="02020603050405020304" pitchFamily="18" charset="0"/>
                <a:cs typeface="Times New Roman" panose="02020603050405020304" pitchFamily="18" charset="0"/>
              </a:rPr>
              <a:t>u</a:t>
            </a:r>
            <a:r>
              <a:rPr lang="ru-RU" dirty="0">
                <a:latin typeface="Times New Roman" panose="02020603050405020304" pitchFamily="18" charset="0"/>
                <a:cs typeface="Times New Roman" panose="02020603050405020304" pitchFamily="18" charset="0"/>
              </a:rPr>
              <a:t>, чтобы обеспечить  заданное изменение </a:t>
            </a: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регулируемой величины </a:t>
            </a:r>
            <a:r>
              <a:rPr lang="en-US" b="1" i="1" dirty="0">
                <a:solidFill>
                  <a:schemeClr val="tx2"/>
                </a:solidFill>
                <a:latin typeface="Times New Roman" panose="02020603050405020304" pitchFamily="18" charset="0"/>
                <a:cs typeface="Times New Roman" panose="02020603050405020304" pitchFamily="18" charset="0"/>
              </a:rPr>
              <a:t>y</a:t>
            </a:r>
            <a:r>
              <a:rPr lang="ru-RU" dirty="0">
                <a:latin typeface="Times New Roman" panose="02020603050405020304" pitchFamily="18" charset="0"/>
                <a:cs typeface="Times New Roman" panose="02020603050405020304" pitchFamily="18" charset="0"/>
              </a:rPr>
              <a:t>, несмотря на мешающее возмущающее воздействие </a:t>
            </a:r>
            <a:r>
              <a:rPr lang="en-US" b="1" i="1" dirty="0">
                <a:solidFill>
                  <a:schemeClr val="tx2"/>
                </a:solidFill>
                <a:latin typeface="Times New Roman" panose="02020603050405020304" pitchFamily="18" charset="0"/>
                <a:cs typeface="Times New Roman" panose="02020603050405020304" pitchFamily="18" charset="0"/>
              </a:rPr>
              <a:t>f</a:t>
            </a:r>
            <a:endParaRPr lang="ru-RU" b="1" i="1" dirty="0">
              <a:solidFill>
                <a:schemeClr val="tx2"/>
              </a:solidFill>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и собственные свойства объекта</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072B5C83-40BA-4CF7-8647-53C40C7FCD5B}"/>
              </a:ext>
            </a:extLst>
          </p:cNvPr>
          <p:cNvSpPr txBox="1"/>
          <p:nvPr/>
        </p:nvSpPr>
        <p:spPr>
          <a:xfrm>
            <a:off x="691588" y="2685297"/>
            <a:ext cx="806489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Различают:</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управление по возмущению</a:t>
            </a:r>
          </a:p>
        </p:txBody>
      </p:sp>
      <p:pic>
        <p:nvPicPr>
          <p:cNvPr id="3" name="Рисунок 2">
            <a:extLst>
              <a:ext uri="{FF2B5EF4-FFF2-40B4-BE49-F238E27FC236}">
                <a16:creationId xmlns:a16="http://schemas.microsoft.com/office/drawing/2014/main" id="{AF9196F7-C7C4-4B86-9EED-70A6B86A1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259" y="3558869"/>
            <a:ext cx="4767554" cy="2171071"/>
          </a:xfrm>
          <a:prstGeom prst="rect">
            <a:avLst/>
          </a:prstGeom>
        </p:spPr>
      </p:pic>
    </p:spTree>
    <p:extLst>
      <p:ext uri="{BB962C8B-B14F-4D97-AF65-F5344CB8AC3E}">
        <p14:creationId xmlns:p14="http://schemas.microsoft.com/office/powerpoint/2010/main" val="426951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Нижний колонтитул 15">
            <a:extLst>
              <a:ext uri="{FF2B5EF4-FFF2-40B4-BE49-F238E27FC236}">
                <a16:creationId xmlns:a16="http://schemas.microsoft.com/office/drawing/2014/main" id="{1AAED8FA-C882-407A-8C13-A2531FB6CD95}"/>
              </a:ext>
            </a:extLst>
          </p:cNvPr>
          <p:cNvSpPr>
            <a:spLocks noGrp="1"/>
          </p:cNvSpPr>
          <p:nvPr>
            <p:ph type="ftr" sz="quarter" idx="11"/>
          </p:nvPr>
        </p:nvSpPr>
        <p:spPr/>
        <p:txBody>
          <a:bodyPr/>
          <a:lstStyle/>
          <a:p>
            <a:pPr>
              <a:defRPr/>
            </a:pPr>
            <a:fld id="{FC69E39B-062A-40BC-8AAC-90016CAA8E36}" type="slidenum">
              <a:rPr lang="ru-RU" sz="1600" smtClean="0">
                <a:solidFill>
                  <a:srgbClr val="354B98"/>
                </a:solidFill>
              </a:rPr>
              <a:pPr>
                <a:defRPr/>
              </a:pPr>
              <a:t>9</a:t>
            </a:fld>
            <a:endParaRPr lang="ru-RU" sz="1600" dirty="0">
              <a:solidFill>
                <a:srgbClr val="354B98"/>
              </a:solidFill>
            </a:endParaRPr>
          </a:p>
        </p:txBody>
      </p:sp>
      <p:sp>
        <p:nvSpPr>
          <p:cNvPr id="10243" name="Заголовок 17">
            <a:extLst>
              <a:ext uri="{FF2B5EF4-FFF2-40B4-BE49-F238E27FC236}">
                <a16:creationId xmlns:a16="http://schemas.microsoft.com/office/drawing/2014/main" id="{9D51D28D-128E-4D95-B7CD-1CF288F32739}"/>
              </a:ext>
            </a:extLst>
          </p:cNvPr>
          <p:cNvSpPr>
            <a:spLocks noGrp="1"/>
          </p:cNvSpPr>
          <p:nvPr>
            <p:ph type="title"/>
          </p:nvPr>
        </p:nvSpPr>
        <p:spPr>
          <a:xfrm>
            <a:off x="0" y="115888"/>
            <a:ext cx="9144000" cy="864840"/>
          </a:xfrm>
        </p:spPr>
        <p:txBody>
          <a:bodyPr anchor="t"/>
          <a:lstStyle/>
          <a:p>
            <a:r>
              <a:rPr lang="ru-RU" altLang="ru-RU" sz="2800" b="1" dirty="0">
                <a:solidFill>
                  <a:srgbClr val="354B98"/>
                </a:solidFill>
                <a:latin typeface="Times New Roman" panose="02020603050405020304" pitchFamily="18" charset="0"/>
                <a:cs typeface="Times New Roman" panose="02020603050405020304" pitchFamily="18" charset="0"/>
              </a:rPr>
              <a:t>Основные понятия</a:t>
            </a:r>
          </a:p>
        </p:txBody>
      </p:sp>
      <p:sp>
        <p:nvSpPr>
          <p:cNvPr id="7" name="TextBox 6">
            <a:extLst>
              <a:ext uri="{FF2B5EF4-FFF2-40B4-BE49-F238E27FC236}">
                <a16:creationId xmlns:a16="http://schemas.microsoft.com/office/drawing/2014/main" id="{94AA3FD8-CAA0-4E08-AA07-496709D96EA0}"/>
              </a:ext>
            </a:extLst>
          </p:cNvPr>
          <p:cNvSpPr txBox="1"/>
          <p:nvPr/>
        </p:nvSpPr>
        <p:spPr>
          <a:xfrm>
            <a:off x="683568" y="980728"/>
            <a:ext cx="8064896" cy="1704569"/>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Задача управления объектом заключается в том, чтобы выработать такое управляющее воздействие </a:t>
            </a:r>
            <a:r>
              <a:rPr lang="en-US" b="1" i="1" dirty="0">
                <a:solidFill>
                  <a:schemeClr val="tx2"/>
                </a:solidFill>
                <a:latin typeface="Times New Roman" panose="02020603050405020304" pitchFamily="18" charset="0"/>
                <a:cs typeface="Times New Roman" panose="02020603050405020304" pitchFamily="18" charset="0"/>
              </a:rPr>
              <a:t>u</a:t>
            </a:r>
            <a:r>
              <a:rPr lang="ru-RU" dirty="0">
                <a:latin typeface="Times New Roman" panose="02020603050405020304" pitchFamily="18" charset="0"/>
                <a:cs typeface="Times New Roman" panose="02020603050405020304" pitchFamily="18" charset="0"/>
              </a:rPr>
              <a:t>, чтобы обеспечить  заданное изменение </a:t>
            </a: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регулируемой величины </a:t>
            </a:r>
            <a:r>
              <a:rPr lang="en-US" b="1" i="1" dirty="0">
                <a:solidFill>
                  <a:schemeClr val="tx2"/>
                </a:solidFill>
                <a:latin typeface="Times New Roman" panose="02020603050405020304" pitchFamily="18" charset="0"/>
                <a:cs typeface="Times New Roman" panose="02020603050405020304" pitchFamily="18" charset="0"/>
              </a:rPr>
              <a:t>y</a:t>
            </a:r>
            <a:r>
              <a:rPr lang="ru-RU" dirty="0">
                <a:latin typeface="Times New Roman" panose="02020603050405020304" pitchFamily="18" charset="0"/>
                <a:cs typeface="Times New Roman" panose="02020603050405020304" pitchFamily="18" charset="0"/>
              </a:rPr>
              <a:t>, несмотря на мешающее возмущающее воздействие </a:t>
            </a:r>
            <a:r>
              <a:rPr lang="en-US" b="1" i="1" dirty="0">
                <a:solidFill>
                  <a:schemeClr val="tx2"/>
                </a:solidFill>
                <a:latin typeface="Times New Roman" panose="02020603050405020304" pitchFamily="18" charset="0"/>
                <a:cs typeface="Times New Roman" panose="02020603050405020304" pitchFamily="18" charset="0"/>
              </a:rPr>
              <a:t>f</a:t>
            </a:r>
            <a:endParaRPr lang="ru-RU" b="1" i="1" dirty="0">
              <a:solidFill>
                <a:schemeClr val="tx2"/>
              </a:solidFill>
              <a:latin typeface="Times New Roman" panose="02020603050405020304" pitchFamily="18" charset="0"/>
              <a:cs typeface="Times New Roman" panose="02020603050405020304" pitchFamily="18" charset="0"/>
            </a:endParaRPr>
          </a:p>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и собственные свойства объекта</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072B5C83-40BA-4CF7-8647-53C40C7FCD5B}"/>
              </a:ext>
            </a:extLst>
          </p:cNvPr>
          <p:cNvSpPr txBox="1"/>
          <p:nvPr/>
        </p:nvSpPr>
        <p:spPr>
          <a:xfrm>
            <a:off x="691588" y="2685297"/>
            <a:ext cx="8064896" cy="873572"/>
          </a:xfrm>
          <a:prstGeom prst="rect">
            <a:avLst/>
          </a:prstGeom>
          <a:noFill/>
        </p:spPr>
        <p:txBody>
          <a:bodyPr wrap="square">
            <a:spAutoFit/>
          </a:bodyPr>
          <a:lstStyle/>
          <a:p>
            <a:pPr marL="11113" lvl="1" eaLnBrk="1" hangingPunct="1">
              <a:lnSpc>
                <a:spcPct val="150000"/>
              </a:lnSpc>
              <a:defRPr/>
            </a:pPr>
            <a:r>
              <a:rPr lang="ru-RU" dirty="0">
                <a:latin typeface="Times New Roman" panose="02020603050405020304" pitchFamily="18" charset="0"/>
                <a:cs typeface="Times New Roman" panose="02020603050405020304" pitchFamily="18" charset="0"/>
              </a:rPr>
              <a:t>Различают:</a:t>
            </a:r>
          </a:p>
          <a:p>
            <a:pPr marL="296863" lvl="1" indent="-285750" eaLnBrk="1" hangingPunct="1">
              <a:lnSpc>
                <a:spcPct val="150000"/>
              </a:lnSpc>
              <a:buFont typeface="Arial" panose="020B0604020202020204" pitchFamily="34" charset="0"/>
              <a:buChar char="•"/>
              <a:defRPr/>
            </a:pPr>
            <a:r>
              <a:rPr lang="ru-RU" dirty="0">
                <a:latin typeface="Times New Roman" panose="02020603050405020304" pitchFamily="18" charset="0"/>
                <a:cs typeface="Times New Roman" panose="02020603050405020304" pitchFamily="18" charset="0"/>
              </a:rPr>
              <a:t>управление по отклонению</a:t>
            </a:r>
          </a:p>
        </p:txBody>
      </p:sp>
      <p:pic>
        <p:nvPicPr>
          <p:cNvPr id="4" name="Рисунок 3">
            <a:extLst>
              <a:ext uri="{FF2B5EF4-FFF2-40B4-BE49-F238E27FC236}">
                <a16:creationId xmlns:a16="http://schemas.microsoft.com/office/drawing/2014/main" id="{84E7D1FC-5730-4BEF-BD42-1CCA3863A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778" y="3762938"/>
            <a:ext cx="5212444" cy="2389343"/>
          </a:xfrm>
          <a:prstGeom prst="rect">
            <a:avLst/>
          </a:prstGeom>
        </p:spPr>
      </p:pic>
    </p:spTree>
    <p:extLst>
      <p:ext uri="{BB962C8B-B14F-4D97-AF65-F5344CB8AC3E}">
        <p14:creationId xmlns:p14="http://schemas.microsoft.com/office/powerpoint/2010/main" val="11568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theme/theme1.xml><?xml version="1.0" encoding="utf-8"?>
<a:theme xmlns:a="http://schemas.openxmlformats.org/drawingml/2006/main" name="ICPDS_2016_2">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Тема ICPDS2016">
      <a:majorFont>
        <a:latin typeface="ALS Schlange sans"/>
        <a:ea typeface=""/>
        <a:cs typeface=""/>
      </a:majorFont>
      <a:minorFont>
        <a:latin typeface="ALS Schlange san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Презентация2" id="{67CC96D1-3F1E-4B0D-A01D-8CDCFDB1265E}" vid="{44343D41-DDFC-4008-82A1-39C2486A991D}"/>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Тема ICPDS2016">
      <a:majorFont>
        <a:latin typeface="ALS Schlange sans"/>
        <a:ea typeface=""/>
        <a:cs typeface=""/>
      </a:majorFont>
      <a:minorFont>
        <a:latin typeface="ALS Schlange sans"/>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Презентация2" id="{67CC96D1-3F1E-4B0D-A01D-8CDCFDB1265E}" vid="{5ED242E8-F64F-4753-89E5-D3A1466B6C0C}"/>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E220BA6C610DA45B22D40D49886EA31" ma:contentTypeVersion="4" ma:contentTypeDescription="Создание документа." ma:contentTypeScope="" ma:versionID="231663dcb2b00b5dfa120cf0e8ca4b44">
  <xsd:schema xmlns:xsd="http://www.w3.org/2001/XMLSchema" xmlns:xs="http://www.w3.org/2001/XMLSchema" xmlns:p="http://schemas.microsoft.com/office/2006/metadata/properties" xmlns:ns2="124e86cc-6da9-49df-b552-fe638d77b35a" targetNamespace="http://schemas.microsoft.com/office/2006/metadata/properties" ma:root="true" ma:fieldsID="7c37e89cee29d1b124ecad592fba54bb" ns2:_="">
    <xsd:import namespace="124e86cc-6da9-49df-b552-fe638d77b3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4e86cc-6da9-49df-b552-fe638d77b3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380523-B601-49A7-914B-4C3F0D4E0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4e86cc-6da9-49df-b552-fe638d77b3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8325F0-B161-45DB-ADFF-54C77870C815}">
  <ds:schemaRefs>
    <ds:schemaRef ds:uri="124e86cc-6da9-49df-b552-fe638d77b35a"/>
    <ds:schemaRef ds:uri="http://schemas.microsoft.com/office/2006/documentManagement/types"/>
    <ds:schemaRef ds:uri="http://schemas.openxmlformats.org/package/2006/metadata/core-properties"/>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4CDC3CB2-5F70-414F-A507-7F9E83EB3E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ICPDS_2016_2</Template>
  <TotalTime>61508</TotalTime>
  <Words>1890</Words>
  <Application>Microsoft Office PowerPoint</Application>
  <PresentationFormat>Экран (4:3)</PresentationFormat>
  <Paragraphs>302</Paragraphs>
  <Slides>46</Slides>
  <Notes>46</Notes>
  <HiddenSlides>0</HiddenSlides>
  <MMClips>0</MMClips>
  <ScaleCrop>false</ScaleCrop>
  <HeadingPairs>
    <vt:vector size="8" baseType="variant">
      <vt:variant>
        <vt:lpstr>Использованные шрифты</vt:lpstr>
      </vt:variant>
      <vt:variant>
        <vt:i4>6</vt:i4>
      </vt:variant>
      <vt:variant>
        <vt:lpstr>Тема</vt:lpstr>
      </vt:variant>
      <vt:variant>
        <vt:i4>2</vt:i4>
      </vt:variant>
      <vt:variant>
        <vt:lpstr>Внедренные серверы OLE</vt:lpstr>
      </vt:variant>
      <vt:variant>
        <vt:i4>1</vt:i4>
      </vt:variant>
      <vt:variant>
        <vt:lpstr>Заголовки слайдов</vt:lpstr>
      </vt:variant>
      <vt:variant>
        <vt:i4>46</vt:i4>
      </vt:variant>
    </vt:vector>
  </HeadingPairs>
  <TitlesOfParts>
    <vt:vector size="55" baseType="lpstr">
      <vt:lpstr>Times New Roman</vt:lpstr>
      <vt:lpstr>Arial</vt:lpstr>
      <vt:lpstr>Helvetica Neue</vt:lpstr>
      <vt:lpstr>ALS Schlange sans</vt:lpstr>
      <vt:lpstr>Tahoma</vt:lpstr>
      <vt:lpstr>Calibri</vt:lpstr>
      <vt:lpstr>ICPDS_2016_2</vt:lpstr>
      <vt:lpstr>1_Тема Office</vt:lpstr>
      <vt:lpstr>Equation</vt:lpstr>
      <vt:lpstr>Анализ систем управления</vt:lpstr>
      <vt:lpstr>Содержание</vt:lpstr>
      <vt:lpstr>Системы автоматического управления</vt:lpstr>
      <vt:lpstr>Введение</vt:lpstr>
      <vt:lpstr>Основные понятия</vt:lpstr>
      <vt:lpstr>Задание 1</vt:lpstr>
      <vt:lpstr>Основные понятия</vt:lpstr>
      <vt:lpstr>Основные понятия</vt:lpstr>
      <vt:lpstr>Основные понятия</vt:lpstr>
      <vt:lpstr>Принципы регулирования</vt:lpstr>
      <vt:lpstr>Принципы регулирования</vt:lpstr>
      <vt:lpstr>Классификация систем управления</vt:lpstr>
      <vt:lpstr>Классификация систем управления</vt:lpstr>
      <vt:lpstr>Классификация систем управления</vt:lpstr>
      <vt:lpstr>Критерии качества систем управления</vt:lpstr>
      <vt:lpstr>Качество систем управления</vt:lpstr>
      <vt:lpstr>Классификация показателей качества</vt:lpstr>
      <vt:lpstr>Прямые показатели качества</vt:lpstr>
      <vt:lpstr>Прямые показатели качества</vt:lpstr>
      <vt:lpstr>Задание 1</vt:lpstr>
      <vt:lpstr>Прямые показатели качества</vt:lpstr>
      <vt:lpstr>Прямые показатели качества</vt:lpstr>
      <vt:lpstr>Прямые показатели качества</vt:lpstr>
      <vt:lpstr>Прямые показатели качества</vt:lpstr>
      <vt:lpstr>Задание 2</vt:lpstr>
      <vt:lpstr>Прямые показатели качества</vt:lpstr>
      <vt:lpstr>Задание 3</vt:lpstr>
      <vt:lpstr>Прямые показатели качества</vt:lpstr>
      <vt:lpstr>Задание 4</vt:lpstr>
      <vt:lpstr>Корневые характеристики</vt:lpstr>
      <vt:lpstr>Частотные характеристики</vt:lpstr>
      <vt:lpstr>Частотные характеристики</vt:lpstr>
      <vt:lpstr>Интегральные характеристики качества</vt:lpstr>
      <vt:lpstr>Оценка точностных показателей систем управления</vt:lpstr>
      <vt:lpstr>Исследование установившейся ошибки</vt:lpstr>
      <vt:lpstr>Исследование установившейся ошибки</vt:lpstr>
      <vt:lpstr>Исследование установившейся ошибки</vt:lpstr>
      <vt:lpstr>Исследование установившейся ошибки</vt:lpstr>
      <vt:lpstr>Исследование установившейся ошибки</vt:lpstr>
      <vt:lpstr>Исследование установившейся ошибки</vt:lpstr>
      <vt:lpstr>Задание 5</vt:lpstr>
      <vt:lpstr>Задание 6</vt:lpstr>
      <vt:lpstr>Исследование установившейся ошибки</vt:lpstr>
      <vt:lpstr>Исследование установившейся ошибки</vt:lpstr>
      <vt:lpstr>Исследование установившейся ошибки</vt:lpstr>
      <vt:lpstr>Исследование установившейся ошибки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System for Compensation of Periodic Disturbances in Servo Drive</dc:title>
  <dc:creator>sattva</dc:creator>
  <cp:lastModifiedBy>Сергей Ловлин</cp:lastModifiedBy>
  <cp:revision>1208</cp:revision>
  <dcterms:created xsi:type="dcterms:W3CDTF">2016-09-28T06:51:09Z</dcterms:created>
  <dcterms:modified xsi:type="dcterms:W3CDTF">2021-05-14T11:05:42Z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0x0101002E220BA6C610DA45B22D40D49886EA31</vt:lpwstr>
  </property>
</Properties>
</file>